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3"/>
  </p:notesMasterIdLst>
  <p:sldIdLst>
    <p:sldId id="259" r:id="rId3"/>
    <p:sldId id="260" r:id="rId4"/>
    <p:sldId id="261" r:id="rId5"/>
    <p:sldId id="297" r:id="rId6"/>
    <p:sldId id="300" r:id="rId7"/>
    <p:sldId id="302" r:id="rId8"/>
    <p:sldId id="268" r:id="rId9"/>
    <p:sldId id="326" r:id="rId10"/>
    <p:sldId id="262" r:id="rId11"/>
    <p:sldId id="306" r:id="rId12"/>
    <p:sldId id="305" r:id="rId13"/>
    <p:sldId id="303" r:id="rId14"/>
    <p:sldId id="304" r:id="rId15"/>
    <p:sldId id="327" r:id="rId16"/>
    <p:sldId id="263" r:id="rId17"/>
    <p:sldId id="307" r:id="rId18"/>
    <p:sldId id="308" r:id="rId19"/>
    <p:sldId id="309" r:id="rId20"/>
    <p:sldId id="310" r:id="rId21"/>
    <p:sldId id="329" r:id="rId22"/>
    <p:sldId id="264" r:id="rId23"/>
    <p:sldId id="311" r:id="rId24"/>
    <p:sldId id="312" r:id="rId25"/>
    <p:sldId id="301" r:id="rId26"/>
    <p:sldId id="314" r:id="rId27"/>
    <p:sldId id="324" r:id="rId28"/>
    <p:sldId id="267" r:id="rId29"/>
    <p:sldId id="315" r:id="rId30"/>
    <p:sldId id="316" r:id="rId31"/>
    <p:sldId id="317" r:id="rId32"/>
    <p:sldId id="318" r:id="rId33"/>
    <p:sldId id="328" r:id="rId34"/>
    <p:sldId id="265" r:id="rId35"/>
    <p:sldId id="319" r:id="rId36"/>
    <p:sldId id="320" r:id="rId37"/>
    <p:sldId id="321" r:id="rId38"/>
    <p:sldId id="322" r:id="rId39"/>
    <p:sldId id="325" r:id="rId40"/>
    <p:sldId id="323" r:id="rId41"/>
    <p:sldId id="26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EAF7"/>
    <a:srgbClr val="000000"/>
    <a:srgbClr val="D9F2D0"/>
    <a:srgbClr val="EAFABE"/>
    <a:srgbClr val="D0F46A"/>
    <a:srgbClr val="C1E5F5"/>
    <a:srgbClr val="70CD4F"/>
    <a:srgbClr val="EED2A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53" autoAdjust="0"/>
  </p:normalViewPr>
  <p:slideViewPr>
    <p:cSldViewPr snapToGrid="0">
      <p:cViewPr varScale="1">
        <p:scale>
          <a:sx n="75" d="100"/>
          <a:sy n="75" d="100"/>
        </p:scale>
        <p:origin x="16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4DCC8-5A39-497F-A32E-D61C349C306D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BDE0E-BB82-4DBD-BEA1-9F4156E6C8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4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51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26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81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71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80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91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97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60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74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DE0E-BB82-4DBD-BEA1-9F4156E6C81F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56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64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381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62F69-F8D1-11D0-57C1-11E65F6E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3559E-22EF-E4B9-29AD-7F5C08A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1F2D6-03F1-3076-9E1F-395F7CBD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F8AD-F3C8-4465-867E-9384753A80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1575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DBB5C-DA03-87A9-4A0D-9BE201CA7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8BD6-2028-070A-C780-8CCCC5F2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15DA-D460-C065-CD03-E04BD090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29887-CE6A-4585-BBC7-B29A31C8CD8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7066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D8E5-8D7F-604D-36DB-C89CA765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7A0C2-A7BD-032E-A496-04B601B5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BE685-A941-6594-0679-F214FB4E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F097A-CF70-49A0-AE1D-BC89E7E5AF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0483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003FF-F8C3-1E82-139C-B7C7A905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5FC489-6993-FBBA-7345-AFEB02E8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99992C-FB3B-80B9-CE3D-3B903AE4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F85D-DD51-42C2-8E50-C16020CEEB1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7268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798370-5A65-37DF-08AE-484BFDCE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673FEF-EB4D-3AF9-26F4-89788EBA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8E7D95-7FFE-1BF6-3A6C-FE3E4EB1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D0BA-D0B3-4097-8039-AD742C6BB81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4042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2E670-44AF-768A-44B2-A78A8109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F48A5F-2C63-F4B1-C8C8-9C7E8ECD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487690-4C57-10D0-CCCC-FE9789AF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A8163-0A7C-420A-AFE8-E0CC5FC2057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2205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2B1801-0502-1F1F-021A-1699F230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27A17E-F3D1-8C84-F2D9-ABBF407A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576F5A-5362-2181-5964-BF4799A6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EDD73-274E-4760-BE0D-812DA74919D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2656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C9EE6F-D8C3-B12C-3AEF-22A25A9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E8C73C-6FA9-E165-E154-264EE758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C53C3E-980B-ED46-59D0-42DC182D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81E3-9F4A-46D2-A6E6-936249FFD2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7267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467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9FA292-283D-7063-19BB-2385FA1B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C63188-074F-1B8D-85C2-3FD4DC08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C6A409-04EC-EA0E-8C6C-895EA25D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F8D0-FCB9-450A-A82E-50D01C4CA0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7017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CB2BE-DE54-A653-FD1E-2A450BCB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12788-E156-B2B4-B0D6-7E4D5044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16511-8080-7FC6-3BD6-A0026B2E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FFAEA-49FF-4F42-8F0C-541B7D82CCD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8439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AE41-BBE7-304F-BD41-AD4C7238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E1233-AB54-96B6-D584-20E42D90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1AF0-CA9A-D720-8022-513BF032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971A-C7F5-45CB-B1F7-8095BCB562B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3508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914F2F-46A8-D58E-7C80-4C40071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68FBE0-66F4-0568-369E-7B9594BB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6C376-10AB-FB96-DD0C-7521D468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DD2D-F600-4034-B2E3-DADD06A3F3C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482518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9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28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79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23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5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91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60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F0BC95-1215-4FE6-B23B-B70B90C06651}" type="datetimeFigureOut">
              <a:rPr lang="ru-RU" smtClean="0"/>
              <a:t>07.02.2026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88D81-20E7-41A9-9466-68D12398D6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33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9F1124F-8957-D72E-F172-858A388B5B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73BCFCA-74E4-D883-4897-4EE0725A67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62B2B-5985-E096-2E32-18C5488C4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894EE-ECB9-02F6-AA1B-B516B079E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CF4B4-8CAA-CED4-C558-C0071CBF6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133ADE-7C7B-4301-83F0-7559198AFEF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2518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image" Target="../media/image5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56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slide" Target="slide9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hyperlink" Target="https://wordwall.net/ru/resource/106612074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9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3.&#1050;&#1072;&#1088;&#1084;&#1072;&#1085;&#1085;&#1099;&#1077;%20&#1076;&#1077;&#1085;&#1100;&#1075;&#1080;.mp4" TargetMode="External"/><Relationship Id="rId13" Type="http://schemas.openxmlformats.org/officeDocument/2006/relationships/image" Target="../media/image31.png"/><Relationship Id="rId1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slide" Target="slide20.xml"/><Relationship Id="rId12" Type="http://schemas.openxmlformats.org/officeDocument/2006/relationships/slide" Target="slide2.xml"/><Relationship Id="rId17" Type="http://schemas.openxmlformats.org/officeDocument/2006/relationships/hyperlink" Target="https://disk.yandex.ru/i/NigmhNj5ca6ejA" TargetMode="External"/><Relationship Id="rId2" Type="http://schemas.openxmlformats.org/officeDocument/2006/relationships/image" Target="../media/image60.jpg"/><Relationship Id="rId16" Type="http://schemas.openxmlformats.org/officeDocument/2006/relationships/hyperlink" Target="https://learningapps.org/watch?v=pg0qfmfcc25" TargetMode="External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microsoft.com/office/2007/relationships/hdphoto" Target="../media/hdphoto12.wdp"/><Relationship Id="rId5" Type="http://schemas.openxmlformats.org/officeDocument/2006/relationships/slide" Target="slide19.xml"/><Relationship Id="rId15" Type="http://schemas.microsoft.com/office/2007/relationships/hdphoto" Target="../media/hdphoto8.wdp"/><Relationship Id="rId10" Type="http://schemas.openxmlformats.org/officeDocument/2006/relationships/image" Target="../media/image62.png"/><Relationship Id="rId19" Type="http://schemas.openxmlformats.org/officeDocument/2006/relationships/hyperlink" Target="https://www.jigsawplanet.com/?rc=play&amp;pid=2839712f1fc7" TargetMode="External"/><Relationship Id="rId4" Type="http://schemas.microsoft.com/office/2007/relationships/hdphoto" Target="../media/hdphoto11.wdp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1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hyperlink" Target="https://wordwall.net/ru/resource/106611820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15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17.jpeg"/><Relationship Id="rId26" Type="http://schemas.openxmlformats.org/officeDocument/2006/relationships/image" Target="../media/image21.jpeg"/><Relationship Id="rId3" Type="http://schemas.openxmlformats.org/officeDocument/2006/relationships/image" Target="../media/image9.png"/><Relationship Id="rId21" Type="http://schemas.openxmlformats.org/officeDocument/2006/relationships/slide" Target="slide27.xml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slide" Target="slide15.xml"/><Relationship Id="rId25" Type="http://schemas.openxmlformats.org/officeDocument/2006/relationships/slide" Target="slide40.xml"/><Relationship Id="rId3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18.jp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openxmlformats.org/officeDocument/2006/relationships/image" Target="../media/image20.jpg"/><Relationship Id="rId32" Type="http://schemas.openxmlformats.org/officeDocument/2006/relationships/image" Target="../media/image24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23" Type="http://schemas.openxmlformats.org/officeDocument/2006/relationships/slide" Target="slide33.xml"/><Relationship Id="rId28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slide" Target="slide21.xml"/><Relationship Id="rId31" Type="http://schemas.openxmlformats.org/officeDocument/2006/relationships/hyperlink" Target="https://disk.yandex.ru/i/64BGTGRdRRbNPA" TargetMode="External"/><Relationship Id="rId4" Type="http://schemas.openxmlformats.org/officeDocument/2006/relationships/hyperlink" Target="https://disk.yandex.ru/i/TAI9LdD6bfnzeg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5.jpeg"/><Relationship Id="rId22" Type="http://schemas.openxmlformats.org/officeDocument/2006/relationships/image" Target="../media/image19.jpg"/><Relationship Id="rId27" Type="http://schemas.openxmlformats.org/officeDocument/2006/relationships/slide" Target="slide39.xml"/><Relationship Id="rId30" Type="http://schemas.microsoft.com/office/2007/relationships/hdphoto" Target="../media/hdphoto6.wdp"/><Relationship Id="rId8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hyperlink" Target="https://www.jigsawplanet.com/?rc=play&amp;pid=0864d40e81b7" TargetMode="External"/><Relationship Id="rId7" Type="http://schemas.openxmlformats.org/officeDocument/2006/relationships/slide" Target="slide26.xml"/><Relationship Id="rId12" Type="http://schemas.openxmlformats.org/officeDocument/2006/relationships/image" Target="../media/image71.png"/><Relationship Id="rId2" Type="http://schemas.openxmlformats.org/officeDocument/2006/relationships/image" Target="../media/image70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27.png"/><Relationship Id="rId5" Type="http://schemas.openxmlformats.org/officeDocument/2006/relationships/slide" Target="slide25.xml"/><Relationship Id="rId15" Type="http://schemas.openxmlformats.org/officeDocument/2006/relationships/hyperlink" Target="https://disk.yandex.ru/i/cTptBAecOSdrKw" TargetMode="External"/><Relationship Id="rId10" Type="http://schemas.openxmlformats.org/officeDocument/2006/relationships/hyperlink" Target="4.&#1054;&#1090;&#1082;&#1091;&#1076;&#1072;%20&#1073;&#1077;&#1088;&#1091;&#1090;&#1089;&#1103;%20&#1076;&#1077;&#1085;&#1100;&#1075;&#1080;.mp4" TargetMode="External"/><Relationship Id="rId4" Type="http://schemas.openxmlformats.org/officeDocument/2006/relationships/hyperlink" Target="https://learningapps.org/watch?v=pz8iem0gc25" TargetMode="Externa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23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2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openxmlformats.org/officeDocument/2006/relationships/image" Target="../media/image7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76.png"/><Relationship Id="rId3" Type="http://schemas.openxmlformats.org/officeDocument/2006/relationships/image" Target="../media/image39.png"/><Relationship Id="rId7" Type="http://schemas.openxmlformats.org/officeDocument/2006/relationships/hyperlink" Target="https://wordwall.net/resource/105757174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21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8.wdp"/><Relationship Id="rId18" Type="http://schemas.openxmlformats.org/officeDocument/2006/relationships/hyperlink" Target="https://disk.yandex.ru/i/St_xGz0LY5dh0A" TargetMode="External"/><Relationship Id="rId3" Type="http://schemas.openxmlformats.org/officeDocument/2006/relationships/hyperlink" Target="https://www.jigsawplanet.com/?rc=play&amp;pid=190934bab306" TargetMode="External"/><Relationship Id="rId7" Type="http://schemas.openxmlformats.org/officeDocument/2006/relationships/image" Target="../media/image79.png"/><Relationship Id="rId12" Type="http://schemas.openxmlformats.org/officeDocument/2006/relationships/image" Target="../media/image30.png"/><Relationship Id="rId17" Type="http://schemas.openxmlformats.org/officeDocument/2006/relationships/image" Target="../media/image31.png"/><Relationship Id="rId2" Type="http://schemas.openxmlformats.org/officeDocument/2006/relationships/image" Target="../media/image78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microsoft.com/office/2007/relationships/hdphoto" Target="../media/hdphoto14.wdp"/><Relationship Id="rId5" Type="http://schemas.openxmlformats.org/officeDocument/2006/relationships/slide" Target="slide31.xml"/><Relationship Id="rId15" Type="http://schemas.openxmlformats.org/officeDocument/2006/relationships/image" Target="../media/image27.png"/><Relationship Id="rId10" Type="http://schemas.openxmlformats.org/officeDocument/2006/relationships/image" Target="../media/image80.png"/><Relationship Id="rId19" Type="http://schemas.openxmlformats.org/officeDocument/2006/relationships/image" Target="../media/image54.jpeg"/><Relationship Id="rId4" Type="http://schemas.openxmlformats.org/officeDocument/2006/relationships/hyperlink" Target="https://learningapps.org/watch?v=p43hkbmtk25" TargetMode="External"/><Relationship Id="rId9" Type="http://schemas.openxmlformats.org/officeDocument/2006/relationships/slide" Target="slide32.xml"/><Relationship Id="rId14" Type="http://schemas.openxmlformats.org/officeDocument/2006/relationships/hyperlink" Target="5.&#1087;&#1086;&#1076;&#1091;&#1096;&#1082;&#1072;%20&#1073;&#1077;&#1079;&#1086;&#1087;&#1072;&#1089;&#1085;&#1086;&#1089;&#1090;&#1080;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29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30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2.jpeg"/><Relationship Id="rId3" Type="http://schemas.openxmlformats.org/officeDocument/2006/relationships/hyperlink" Target="https://www.jigsawplanet.com/?rc=play&amp;pid=09b57fae8ac5" TargetMode="External"/><Relationship Id="rId7" Type="http://schemas.openxmlformats.org/officeDocument/2006/relationships/hyperlink" Target="1.&#1057;&#1077;&#1084;&#1077;&#1081;&#1085;&#1099;&#1081;%20&#1073;&#1102;&#1076;&#1078;&#1077;&#1090;.mp4" TargetMode="External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5" Type="http://schemas.openxmlformats.org/officeDocument/2006/relationships/hyperlink" Target="https://learningapps.org/watch?v=pmgu76ji325" TargetMode="External"/><Relationship Id="rId15" Type="http://schemas.openxmlformats.org/officeDocument/2006/relationships/hyperlink" Target="https://disk.yandex.ru/i/Wdm-4FO8NfEY2w" TargetMode="External"/><Relationship Id="rId10" Type="http://schemas.openxmlformats.org/officeDocument/2006/relationships/image" Target="../media/image29.png"/><Relationship Id="rId4" Type="http://schemas.openxmlformats.org/officeDocument/2006/relationships/slide" Target="slide7.xml"/><Relationship Id="rId9" Type="http://schemas.openxmlformats.org/officeDocument/2006/relationships/image" Target="../media/image28.png"/><Relationship Id="rId1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84.png"/><Relationship Id="rId3" Type="http://schemas.openxmlformats.org/officeDocument/2006/relationships/image" Target="../media/image39.png"/><Relationship Id="rId7" Type="http://schemas.openxmlformats.org/officeDocument/2006/relationships/hyperlink" Target="https://learningapps.org/watch?v=pja2h4gca25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27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38.xml"/><Relationship Id="rId3" Type="http://schemas.openxmlformats.org/officeDocument/2006/relationships/hyperlink" Target="https://www.jigsawplanet.com/?rc=play&amp;pid=0974036e07b3" TargetMode="External"/><Relationship Id="rId7" Type="http://schemas.openxmlformats.org/officeDocument/2006/relationships/hyperlink" Target="&#1040;&#1083;&#1089;&#1091;%20&#1087;&#1077;&#1096;&#1077;&#1093;&#1086;&#1076;.mpg" TargetMode="External"/><Relationship Id="rId12" Type="http://schemas.openxmlformats.org/officeDocument/2006/relationships/image" Target="../media/image31.png"/><Relationship Id="rId17" Type="http://schemas.openxmlformats.org/officeDocument/2006/relationships/image" Target="../media/image87.jpeg"/><Relationship Id="rId2" Type="http://schemas.openxmlformats.org/officeDocument/2006/relationships/image" Target="../media/image85.jpg"/><Relationship Id="rId16" Type="http://schemas.openxmlformats.org/officeDocument/2006/relationships/hyperlink" Target="https://disk.yandex.ru/i/ZLsCbTGJT_9C1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slide" Target="slide2.xml"/><Relationship Id="rId5" Type="http://schemas.openxmlformats.org/officeDocument/2006/relationships/slide" Target="slide37.xml"/><Relationship Id="rId15" Type="http://schemas.microsoft.com/office/2007/relationships/hdphoto" Target="../media/hdphoto8.wdp"/><Relationship Id="rId10" Type="http://schemas.microsoft.com/office/2007/relationships/hdphoto" Target="../media/hdphoto15.wdp"/><Relationship Id="rId4" Type="http://schemas.openxmlformats.org/officeDocument/2006/relationships/hyperlink" Target="https://learningapps.org/watch?v=pj43q0ei325" TargetMode="External"/><Relationship Id="rId9" Type="http://schemas.openxmlformats.org/officeDocument/2006/relationships/image" Target="../media/image86.png"/><Relationship Id="rId1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35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36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91.png"/><Relationship Id="rId3" Type="http://schemas.openxmlformats.org/officeDocument/2006/relationships/image" Target="../media/image39.png"/><Relationship Id="rId7" Type="http://schemas.openxmlformats.org/officeDocument/2006/relationships/hyperlink" Target="https://wordwall.net/resource/105755677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33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Relationship Id="rId1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3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4.jpeg"/><Relationship Id="rId4" Type="http://schemas.openxmlformats.org/officeDocument/2006/relationships/hyperlink" Target="https://disk.yandex.ru/i/8wo1_fol7YL2V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8.png"/><Relationship Id="rId4" Type="http://schemas.openxmlformats.org/officeDocument/2006/relationships/hyperlink" Target="https://onlinetestpad.com/dv63je5ocvbr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6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slide" Target="slide3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12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slide" Target="slide3.xml"/><Relationship Id="rId9" Type="http://schemas.openxmlformats.org/officeDocument/2006/relationships/hyperlink" Target="https://learningapps.org/display?v=p53p81h2v22" TargetMode="External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slide" Target="slide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0.png"/><Relationship Id="rId1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hyperlink" Target="https://learningapps.org/watch?v=pa4e2s9wc25" TargetMode="External"/><Relationship Id="rId12" Type="http://schemas.openxmlformats.org/officeDocument/2006/relationships/slide" Target="slide14.xml"/><Relationship Id="rId17" Type="http://schemas.openxmlformats.org/officeDocument/2006/relationships/hyperlink" Target="https://disk.yandex.ru/i/SZu1GDSn_jzK5Q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igsawplanet.com/?rc=play&amp;pid=17900631380a" TargetMode="External"/><Relationship Id="rId11" Type="http://schemas.openxmlformats.org/officeDocument/2006/relationships/image" Target="../media/image27.png"/><Relationship Id="rId5" Type="http://schemas.microsoft.com/office/2007/relationships/hdphoto" Target="../media/hdphoto10.wdp"/><Relationship Id="rId15" Type="http://schemas.openxmlformats.org/officeDocument/2006/relationships/slide" Target="slide2.xml"/><Relationship Id="rId10" Type="http://schemas.openxmlformats.org/officeDocument/2006/relationships/hyperlink" Target="2.&#1041;&#1072;&#1085;&#1082;&#1086;&#1074;&#1089;&#1082;&#1072;&#1103;%20&#1082;&#1072;&#1088;&#1090;&#1072;.mp4" TargetMode="External"/><Relationship Id="rId4" Type="http://schemas.openxmlformats.org/officeDocument/2006/relationships/image" Target="../media/image52.png"/><Relationship Id="rId9" Type="http://schemas.openxmlformats.org/officeDocument/2006/relationships/slide" Target="slide10.xml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1659C55-CAF1-A728-0D88-C8D253AFE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8633" l="3355" r="97764">
                        <a14:foregroundMark x1="2716" y1="87695" x2="17093" y2="87891"/>
                        <a14:foregroundMark x1="17093" y1="87891" x2="57348" y2="87891"/>
                        <a14:foregroundMark x1="57348" y1="87891" x2="83546" y2="89258"/>
                        <a14:foregroundMark x1="83546" y1="89258" x2="95847" y2="94727"/>
                        <a14:foregroundMark x1="95847" y1="94727" x2="88019" y2="99414"/>
                        <a14:foregroundMark x1="88019" y1="99414" x2="15655" y2="97461"/>
                        <a14:foregroundMark x1="15655" y1="97461" x2="3674" y2="92578"/>
                        <a14:foregroundMark x1="3674" y1="92578" x2="4952" y2="88281"/>
                        <a14:foregroundMark x1="2556" y1="88281" x2="14537" y2="95313"/>
                        <a14:foregroundMark x1="14537" y1="95313" x2="15974" y2="94336"/>
                        <a14:foregroundMark x1="33866" y1="29688" x2="46645" y2="29297"/>
                        <a14:foregroundMark x1="46645" y1="29297" x2="60383" y2="23828"/>
                        <a14:foregroundMark x1="60383" y1="23828" x2="50799" y2="13672"/>
                        <a14:foregroundMark x1="50799" y1="13672" x2="37220" y2="21484"/>
                        <a14:foregroundMark x1="37220" y1="21484" x2="32748" y2="31641"/>
                        <a14:foregroundMark x1="32748" y1="31641" x2="33866" y2="32617"/>
                        <a14:foregroundMark x1="23962" y1="23242" x2="46486" y2="13867"/>
                        <a14:foregroundMark x1="46486" y1="13867" x2="56851" y2="13380"/>
                        <a14:foregroundMark x1="66247" y1="15966" x2="88498" y2="36328"/>
                        <a14:foregroundMark x1="3514" y1="58398" x2="3834" y2="60742"/>
                        <a14:foregroundMark x1="94409" y1="57031" x2="94406" y2="57160"/>
                        <a14:foregroundMark x1="90745" y1="86221" x2="87540" y2="90039"/>
                        <a14:foregroundMark x1="87540" y1="90039" x2="93450" y2="97070"/>
                        <a14:foregroundMark x1="93450" y1="97070" x2="93450" y2="97070"/>
                        <a14:foregroundMark x1="64856" y1="83398" x2="50958" y2="84570"/>
                        <a14:foregroundMark x1="50958" y1="84570" x2="35942" y2="74219"/>
                        <a14:foregroundMark x1="35942" y1="74219" x2="62939" y2="74023"/>
                        <a14:foregroundMark x1="62939" y1="74023" x2="47604" y2="86719"/>
                        <a14:foregroundMark x1="47604" y1="86719" x2="40575" y2="85938"/>
                        <a14:foregroundMark x1="36422" y1="35938" x2="43930" y2="30078"/>
                        <a14:foregroundMark x1="43930" y1="30078" x2="62780" y2="40820"/>
                        <a14:foregroundMark x1="62780" y1="40820" x2="36102" y2="38672"/>
                        <a14:foregroundMark x1="36102" y1="38672" x2="34984" y2="34766"/>
                        <a14:foregroundMark x1="64217" y1="28125" x2="64856" y2="29688"/>
                        <a14:foregroundMark x1="65176" y1="34180" x2="65335" y2="34570"/>
                        <a14:foregroundMark x1="62620" y1="34180" x2="53514" y2="33984"/>
                        <a14:foregroundMark x1="77316" y1="40625" x2="89776" y2="38867"/>
                        <a14:foregroundMark x1="44728" y1="14258" x2="51278" y2="10352"/>
                        <a14:foregroundMark x1="51278" y1="10352" x2="53994" y2="15625"/>
                        <a14:foregroundMark x1="67227" y1="14083" x2="71725" y2="14258"/>
                        <a14:foregroundMark x1="55751" y1="13086" x2="57030" y2="13017"/>
                        <a14:foregroundMark x1="67830" y1="12925" x2="71086" y2="14063"/>
                        <a14:foregroundMark x1="10543" y1="36523" x2="19010" y2="27539"/>
                        <a14:foregroundMark x1="19010" y1="27539" x2="13985" y2="29809"/>
                        <a14:foregroundMark x1="14757" y1="27454" x2="18530" y2="23828"/>
                        <a14:foregroundMark x1="97764" y1="98633" x2="93131" y2="89648"/>
                        <a14:foregroundMark x1="93131" y1="89648" x2="92492" y2="87305"/>
                        <a14:backgroundMark x1="9105" y1="34180" x2="12300" y2="29297"/>
                        <a14:backgroundMark x1="8466" y1="33398" x2="14377" y2="26953"/>
                        <a14:backgroundMark x1="12300" y1="30664" x2="14537" y2="26953"/>
                        <a14:backgroundMark x1="13898" y1="28711" x2="14856" y2="27148"/>
                        <a14:backgroundMark x1="91374" y1="85547" x2="95048" y2="63867"/>
                        <a14:backgroundMark x1="94249" y1="62695" x2="92971" y2="84375"/>
                        <a14:backgroundMark x1="92971" y1="84375" x2="95847" y2="62500"/>
                        <a14:backgroundMark x1="95847" y1="62500" x2="95687" y2="60352"/>
                        <a14:backgroundMark x1="94569" y1="59766" x2="95367" y2="62695"/>
                        <a14:backgroundMark x1="94728" y1="57227" x2="90735" y2="86133"/>
                        <a14:backgroundMark x1="90735" y1="86133" x2="91214" y2="85156"/>
                        <a14:backgroundMark x1="57188" y1="12695" x2="67732" y2="11523"/>
                        <a14:backgroundMark x1="66454" y1="12500" x2="68051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/>
          <a:stretch>
            <a:fillRect/>
          </a:stretch>
        </p:blipFill>
        <p:spPr bwMode="auto">
          <a:xfrm>
            <a:off x="0" y="107556"/>
            <a:ext cx="5764848" cy="55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5076E92-E884-A9F5-FF76-8EE5062970FE}"/>
              </a:ext>
            </a:extLst>
          </p:cNvPr>
          <p:cNvGrpSpPr/>
          <p:nvPr/>
        </p:nvGrpSpPr>
        <p:grpSpPr>
          <a:xfrm>
            <a:off x="-1269198" y="107556"/>
            <a:ext cx="10336195" cy="6973747"/>
            <a:chOff x="-1326948" y="231008"/>
            <a:chExt cx="10336195" cy="6973747"/>
          </a:xfrm>
        </p:grpSpPr>
        <p:pic>
          <p:nvPicPr>
            <p:cNvPr id="4" name="Рисунок 3" descr="Изображение выглядит как Мультфильм, рисунок, Анимац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D8EFF53-41D9-4A3C-475F-A5FE69B1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92" b="90000" l="10000" r="90000">
                          <a14:foregroundMark x1="33281" y1="50625" x2="38281" y2="55833"/>
                          <a14:foregroundMark x1="42344" y1="85208" x2="40625" y2="84375"/>
                          <a14:foregroundMark x1="56875" y1="87500" x2="57656" y2="80000"/>
                          <a14:foregroundMark x1="72656" y1="42292" x2="73438" y2="40417"/>
                          <a14:foregroundMark x1="54531" y1="22500" x2="45938" y2="32292"/>
                          <a14:foregroundMark x1="45938" y1="32292" x2="57031" y2="27083"/>
                          <a14:foregroundMark x1="57031" y1="27083" x2="52031" y2="23958"/>
                          <a14:foregroundMark x1="50469" y1="7917" x2="50469" y2="7917"/>
                          <a14:foregroundMark x1="50469" y1="7917" x2="50938" y2="9167"/>
                          <a14:foregroundMark x1="50938" y1="9167" x2="50000" y2="8125"/>
                          <a14:foregroundMark x1="48281" y1="4792" x2="47188" y2="8542"/>
                          <a14:foregroundMark x1="75313" y1="44792" x2="74063" y2="39167"/>
                          <a14:foregroundMark x1="65000" y1="54583" x2="75313" y2="45833"/>
                          <a14:foregroundMark x1="75313" y1="45833" x2="70625" y2="35000"/>
                          <a14:foregroundMark x1="70625" y1="35000" x2="68750" y2="34583"/>
                          <a14:backgroundMark x1="17031" y1="16875" x2="19063" y2="48333"/>
                          <a14:backgroundMark x1="47813" y1="7500" x2="49063" y2="6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6948" y="2881120"/>
              <a:ext cx="5764848" cy="4323635"/>
            </a:xfrm>
            <a:prstGeom prst="rect">
              <a:avLst/>
            </a:prstGeom>
          </p:spPr>
        </p:pic>
        <p:pic>
          <p:nvPicPr>
            <p:cNvPr id="5" name="Picture 6" descr="Picture background">
              <a:extLst>
                <a:ext uri="{FF2B5EF4-FFF2-40B4-BE49-F238E27FC236}">
                  <a16:creationId xmlns:a16="http://schemas.microsoft.com/office/drawing/2014/main" id="{2782172D-5505-DFB4-24CF-A806EC670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161887" y="4483948"/>
              <a:ext cx="3198699" cy="201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icture background">
              <a:extLst>
                <a:ext uri="{FF2B5EF4-FFF2-40B4-BE49-F238E27FC236}">
                  <a16:creationId xmlns:a16="http://schemas.microsoft.com/office/drawing/2014/main" id="{4BD0398B-80F6-9F08-C730-AA0A21BCD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9741" y="1619701"/>
              <a:ext cx="2953619" cy="74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1564F55-8E90-2145-FCFC-D89AE8752036}"/>
                </a:ext>
              </a:extLst>
            </p:cNvPr>
            <p:cNvSpPr/>
            <p:nvPr/>
          </p:nvSpPr>
          <p:spPr>
            <a:xfrm>
              <a:off x="77003" y="231008"/>
              <a:ext cx="8932244" cy="6545177"/>
            </a:xfrm>
            <a:prstGeom prst="roundRect">
              <a:avLst>
                <a:gd name="adj" fmla="val 4755"/>
              </a:avLst>
            </a:prstGeom>
            <a:noFill/>
            <a:ln w="139700" cmpd="thinThick"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4ECCE0-5A7F-685D-F3C1-A279A2496211}"/>
              </a:ext>
            </a:extLst>
          </p:cNvPr>
          <p:cNvSpPr/>
          <p:nvPr/>
        </p:nvSpPr>
        <p:spPr>
          <a:xfrm>
            <a:off x="5073848" y="2236432"/>
            <a:ext cx="384681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Уроки экономики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 descr="Picture background">
            <a:hlinkClick r:id="rId10" action="ppaction://hlinksldjump"/>
            <a:extLst>
              <a:ext uri="{FF2B5EF4-FFF2-40B4-BE49-F238E27FC236}">
                <a16:creationId xmlns:a16="http://schemas.microsoft.com/office/drawing/2014/main" id="{D03DE91C-3391-2EB7-5B7E-4633788B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096B01-E805-3C4A-9F83-247D3940E1DE}"/>
              </a:ext>
            </a:extLst>
          </p:cNvPr>
          <p:cNvSpPr/>
          <p:nvPr/>
        </p:nvSpPr>
        <p:spPr>
          <a:xfrm>
            <a:off x="4469139" y="178798"/>
            <a:ext cx="45768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Простоквашино:</a:t>
            </a:r>
          </a:p>
          <a:p>
            <a:pPr algn="ctr"/>
            <a:r>
              <a:rPr lang="ru-RU" sz="4400" b="1" i="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Первые финансы</a:t>
            </a:r>
          </a:p>
          <a:p>
            <a:pPr algn="ctr"/>
            <a:r>
              <a:rPr lang="ru-RU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5+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3FA1F4-C2CF-B728-E212-786722DB64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53" y="170271"/>
            <a:ext cx="1167351" cy="11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0545"/>
      </p:ext>
    </p:extLst>
  </p:cSld>
  <p:clrMapOvr>
    <a:masterClrMapping/>
  </p:clrMapOvr>
  <p:transition spd="med" advClick="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0B8F3-8257-1FBE-C456-2BBC5A9E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877A5955-C85F-346F-54E3-12197055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1" y="5369206"/>
            <a:ext cx="11950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3CFA905A-D58B-C087-CE98-0107D1D4B948}"/>
              </a:ext>
            </a:extLst>
          </p:cNvPr>
          <p:cNvGrpSpPr>
            <a:grpSpLocks/>
          </p:cNvGrpSpPr>
          <p:nvPr/>
        </p:nvGrpSpPr>
        <p:grpSpPr bwMode="auto">
          <a:xfrm>
            <a:off x="852977" y="4989768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8F4915F3-5E27-5A94-6572-C3D01B098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A4445688-882B-CEE7-C528-23A4C3250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-999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210E164C-7A74-2DAC-6A04-DF73640DD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FF2F79-6557-901E-78C8-7D8C29D6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89" y="1288407"/>
            <a:ext cx="5317080" cy="346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>
            <a:hlinkClick r:id="rId6" action="ppaction://hlinksldjump"/>
            <a:extLst>
              <a:ext uri="{FF2B5EF4-FFF2-40B4-BE49-F238E27FC236}">
                <a16:creationId xmlns:a16="http://schemas.microsoft.com/office/drawing/2014/main" id="{0840FF5E-B475-4827-D013-04743326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3269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5E38B-6D20-7D8D-767E-BAD2AC64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88B8378A-182D-73F2-BB4F-14BCD7073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Банкомат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D55EE002-8E03-F2C0-8362-6858F1557D0C}"/>
              </a:ext>
            </a:extLst>
          </p:cNvPr>
          <p:cNvGrpSpPr>
            <a:grpSpLocks/>
          </p:cNvGrpSpPr>
          <p:nvPr/>
        </p:nvGrpSpPr>
        <p:grpSpPr bwMode="auto">
          <a:xfrm>
            <a:off x="1036562" y="5089960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41202AA1-D593-63FE-B982-C3AA17A7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3333D8A0-1904-8748-F0C7-5D849FCDB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128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28D49BDD-CCDC-170F-77D4-EF42EF5A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643275-C3C9-F285-0EA7-CD25F21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15" y="1243244"/>
            <a:ext cx="5656521" cy="309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hlinkClick r:id="rId6" action="ppaction://hlinksldjump"/>
            <a:extLst>
              <a:ext uri="{FF2B5EF4-FFF2-40B4-BE49-F238E27FC236}">
                <a16:creationId xmlns:a16="http://schemas.microsoft.com/office/drawing/2014/main" id="{2F0F97CE-B753-417F-B4C2-AB6D8104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3" y="5123806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2529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18AF7-1EA1-34D9-0ED6-09579135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7BC056A2-BA6F-2227-E8C4-D881A0E6C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4B11B5A9-D8BC-CB77-3661-14EAFAE6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F0006895-5D1A-545D-626C-6C30C419F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8599" r="5581" b="38604"/>
          <a:stretch>
            <a:fillRect/>
          </a:stretch>
        </p:blipFill>
        <p:spPr bwMode="auto">
          <a:xfrm>
            <a:off x="909084" y="1288407"/>
            <a:ext cx="7325832" cy="328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12C847EC-76D3-A595-6A2B-2770C203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7" y="5549048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514AE77A-AB0C-BEC5-D5E6-FB173D3145DD}"/>
              </a:ext>
            </a:extLst>
          </p:cNvPr>
          <p:cNvGrpSpPr>
            <a:grpSpLocks/>
          </p:cNvGrpSpPr>
          <p:nvPr/>
        </p:nvGrpSpPr>
        <p:grpSpPr bwMode="auto">
          <a:xfrm>
            <a:off x="1036562" y="5089961"/>
            <a:ext cx="2294788" cy="1224162"/>
            <a:chOff x="2364" y="-1274"/>
            <a:chExt cx="2615" cy="1686"/>
          </a:xfrm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F990716B-293F-2409-C543-3C11F28C0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8" name="Picture 16" descr="Рисунок1">
              <a:extLst>
                <a:ext uri="{FF2B5EF4-FFF2-40B4-BE49-F238E27FC236}">
                  <a16:creationId xmlns:a16="http://schemas.microsoft.com/office/drawing/2014/main" id="{60EDC3CA-EC67-C38C-6777-95F069212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-973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34117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6E8094-F775-4A10-6C0B-14F682FB4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7EB10A3-E380-1ED8-0C51-610FC635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683665" y="571519"/>
            <a:ext cx="7776669" cy="389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D4C78D46-800D-71A7-8654-DCA44C621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683666" y="363387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9FEF41D0-B753-F1EF-5652-DF90E9762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990365" y="363387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9AA09-436E-5D9D-D97C-7A28176AF9B9}"/>
              </a:ext>
            </a:extLst>
          </p:cNvPr>
          <p:cNvSpPr txBox="1"/>
          <p:nvPr/>
        </p:nvSpPr>
        <p:spPr>
          <a:xfrm>
            <a:off x="802756" y="1152837"/>
            <a:ext cx="7458742" cy="185589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Банковская карта — это пластиковая, металлическая или виртуальная карта, привязанная к расчётному счету в банке. Используется для оплаты товаров и услуг, для совершения переводов, а также снятия наличных денег.  Вспомни функции дебетовой банковской карты. С помощью взрослого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перетащи слова в предложении в их правильный порядок.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4F34FC-3A2C-96B9-09E8-E2902AD17D62}"/>
              </a:ext>
            </a:extLst>
          </p:cNvPr>
          <p:cNvSpPr txBox="1"/>
          <p:nvPr/>
        </p:nvSpPr>
        <p:spPr>
          <a:xfrm>
            <a:off x="1515285" y="720203"/>
            <a:ext cx="5993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450215" algn="just"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«Что мы знаем про банковскую карту »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7"/>
            <a:extLst>
              <a:ext uri="{FF2B5EF4-FFF2-40B4-BE49-F238E27FC236}">
                <a16:creationId xmlns:a16="http://schemas.microsoft.com/office/drawing/2014/main" id="{99765BD4-52E6-84AB-EBBA-42A0E023E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740540" y="4612782"/>
            <a:ext cx="3583173" cy="85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1DF08CD0-4005-E748-FBCC-2D03F3933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558398" y="5082937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70CCA-EA3E-9E12-602A-CB8C0D05E8D7}"/>
              </a:ext>
            </a:extLst>
          </p:cNvPr>
          <p:cNvSpPr txBox="1"/>
          <p:nvPr/>
        </p:nvSpPr>
        <p:spPr>
          <a:xfrm>
            <a:off x="1639561" y="6056278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Ссылка на игру:</a:t>
            </a:r>
          </a:p>
        </p:txBody>
      </p:sp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66AD2E06-34EA-FDBD-14E9-C768E819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5307919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3928C-6924-3C11-C9A8-895F6BC6E9F4}"/>
              </a:ext>
            </a:extLst>
          </p:cNvPr>
          <p:cNvSpPr txBox="1"/>
          <p:nvPr/>
        </p:nvSpPr>
        <p:spPr>
          <a:xfrm>
            <a:off x="3412715" y="6117204"/>
            <a:ext cx="4518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https://wordwall.net/ru/resource/106612074 </a:t>
            </a:r>
            <a:endParaRPr lang="ru-RU" dirty="0"/>
          </a:p>
        </p:txBody>
      </p:sp>
      <p:pic>
        <p:nvPicPr>
          <p:cNvPr id="12" name="Рисунок 11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00F05E-407E-E86F-F5F1-A2473008B11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9" y="5273785"/>
            <a:ext cx="1123506" cy="1310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45" y="5313118"/>
            <a:ext cx="1039192" cy="10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817" y="5472274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2506" y="5934671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1C8D0-3B82-669D-3C2B-65AFD445B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6609D28F-8EC4-D885-7E28-30530FC30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9630" l="10000" r="90000">
                        <a14:foregroundMark x1="42963" y1="9537" x2="61574" y2="10556"/>
                        <a14:foregroundMark x1="61574" y1="10556" x2="48889" y2="13796"/>
                        <a14:foregroundMark x1="48889" y1="13796" x2="43704" y2="7407"/>
                        <a14:foregroundMark x1="43704" y1="7407" x2="44815" y2="6852"/>
                        <a14:foregroundMark x1="65833" y1="25926" x2="58241" y2="26204"/>
                        <a14:foregroundMark x1="58241" y1="26204" x2="54537" y2="21481"/>
                        <a14:foregroundMark x1="58796" y1="3241" x2="48241" y2="2870"/>
                        <a14:foregroundMark x1="48241" y1="2870" x2="44444" y2="4537"/>
                        <a14:foregroundMark x1="45833" y1="95833" x2="59537" y2="76944"/>
                        <a14:foregroundMark x1="59537" y1="76944" x2="63981" y2="92593"/>
                        <a14:foregroundMark x1="63981" y1="92593" x2="62222" y2="97870"/>
                        <a14:foregroundMark x1="48056" y1="98704" x2="42222" y2="9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8" r="19178"/>
          <a:stretch>
            <a:fillRect/>
          </a:stretch>
        </p:blipFill>
        <p:spPr bwMode="auto">
          <a:xfrm>
            <a:off x="6789827" y="2866864"/>
            <a:ext cx="2213520" cy="38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еми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CD52B925-688C-8B85-7E3F-FC07F710396C}"/>
              </a:ext>
            </a:extLst>
          </p:cNvPr>
          <p:cNvSpPr/>
          <p:nvPr/>
        </p:nvSpPr>
        <p:spPr>
          <a:xfrm>
            <a:off x="4727168" y="3230651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Семиугольник 6">
            <a:hlinkClick r:id="rId6" action="ppaction://hlinksldjump"/>
            <a:extLst>
              <a:ext uri="{FF2B5EF4-FFF2-40B4-BE49-F238E27FC236}">
                <a16:creationId xmlns:a16="http://schemas.microsoft.com/office/drawing/2014/main" id="{C0FCA0EE-EEF4-EF9B-5D04-DFCFA0ED8E3D}"/>
              </a:ext>
            </a:extLst>
          </p:cNvPr>
          <p:cNvSpPr/>
          <p:nvPr/>
        </p:nvSpPr>
        <p:spPr>
          <a:xfrm>
            <a:off x="2493064" y="3230650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Семиугольник 13">
            <a:hlinkClick r:id="rId7" action="ppaction://hlinksldjump"/>
            <a:extLst>
              <a:ext uri="{FF2B5EF4-FFF2-40B4-BE49-F238E27FC236}">
                <a16:creationId xmlns:a16="http://schemas.microsoft.com/office/drawing/2014/main" id="{A1EF4545-1BDD-3101-E877-DAA93DC39DCE}"/>
              </a:ext>
            </a:extLst>
          </p:cNvPr>
          <p:cNvSpPr/>
          <p:nvPr/>
        </p:nvSpPr>
        <p:spPr>
          <a:xfrm>
            <a:off x="7901594" y="603654"/>
            <a:ext cx="1141926" cy="1085869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7A11566F-525F-9B70-A4F6-5CB2DA8CF375}"/>
              </a:ext>
            </a:extLst>
          </p:cNvPr>
          <p:cNvSpPr/>
          <p:nvPr/>
        </p:nvSpPr>
        <p:spPr>
          <a:xfrm rot="20320038">
            <a:off x="7479917" y="1317058"/>
            <a:ext cx="416754" cy="318394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14" descr="Picture background">
            <a:hlinkClick r:id="rId8" action="ppaction://hlinkfile"/>
            <a:extLst>
              <a:ext uri="{FF2B5EF4-FFF2-40B4-BE49-F238E27FC236}">
                <a16:creationId xmlns:a16="http://schemas.microsoft.com/office/drawing/2014/main" id="{8498738D-FB3A-5D7A-10C9-32EB89BE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2" y="525888"/>
            <a:ext cx="1387011" cy="60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Изображение выглядит как рисунок, графическая вставка, зарисо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BB4930-489A-87C7-0E8B-96C146270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2" b="97000" l="10000" r="90000">
                        <a14:foregroundMark x1="36667" y1="5889" x2="41778" y2="9667"/>
                        <a14:foregroundMark x1="42222" y1="1333" x2="34000" y2="2111"/>
                        <a14:foregroundMark x1="37778" y1="93111" x2="44889" y2="97000"/>
                        <a14:foregroundMark x1="44889" y1="97000" x2="39333" y2="88000"/>
                        <a14:foregroundMark x1="39333" y1="88000" x2="39889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65" r="27368"/>
          <a:stretch>
            <a:fillRect/>
          </a:stretch>
        </p:blipFill>
        <p:spPr>
          <a:xfrm>
            <a:off x="81760" y="1760888"/>
            <a:ext cx="2543817" cy="4791601"/>
          </a:xfrm>
          <a:prstGeom prst="snipRoundRect">
            <a:avLst>
              <a:gd name="adj1" fmla="val 16667"/>
              <a:gd name="adj2" fmla="val 32345"/>
            </a:avLst>
          </a:prstGeom>
        </p:spPr>
      </p:pic>
      <p:pic>
        <p:nvPicPr>
          <p:cNvPr id="2" name="Picture 2" descr="Picture background">
            <a:hlinkClick r:id="rId12" action="ppaction://hlinksldjump"/>
            <a:extLst>
              <a:ext uri="{FF2B5EF4-FFF2-40B4-BE49-F238E27FC236}">
                <a16:creationId xmlns:a16="http://schemas.microsoft.com/office/drawing/2014/main" id="{E9B5330B-EE11-F7DB-F301-9990AB70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22" y="5831702"/>
            <a:ext cx="1026298" cy="1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авно 9">
            <a:extLst>
              <a:ext uri="{FF2B5EF4-FFF2-40B4-BE49-F238E27FC236}">
                <a16:creationId xmlns:a16="http://schemas.microsoft.com/office/drawing/2014/main" id="{14A8B9DB-36D9-AF76-EA92-0C88C5E342E5}"/>
              </a:ext>
            </a:extLst>
          </p:cNvPr>
          <p:cNvSpPr/>
          <p:nvPr/>
        </p:nvSpPr>
        <p:spPr>
          <a:xfrm rot="2355497">
            <a:off x="2269230" y="4594701"/>
            <a:ext cx="238755" cy="613571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авно 14">
            <a:extLst>
              <a:ext uri="{FF2B5EF4-FFF2-40B4-BE49-F238E27FC236}">
                <a16:creationId xmlns:a16="http://schemas.microsoft.com/office/drawing/2014/main" id="{2C990328-28D7-19F1-657E-8DAC3AB75B79}"/>
              </a:ext>
            </a:extLst>
          </p:cNvPr>
          <p:cNvSpPr/>
          <p:nvPr/>
        </p:nvSpPr>
        <p:spPr>
          <a:xfrm rot="16200000" flipH="1">
            <a:off x="4172563" y="3470210"/>
            <a:ext cx="290662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52EDFE42-BDD7-8DC4-E1E6-959B6D2DB639}"/>
              </a:ext>
            </a:extLst>
          </p:cNvPr>
          <p:cNvSpPr/>
          <p:nvPr/>
        </p:nvSpPr>
        <p:spPr>
          <a:xfrm rot="2091434">
            <a:off x="6060414" y="2738011"/>
            <a:ext cx="300291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Picture 6" descr="Picture background">
            <a:hlinkClick r:id="rId7" action="ppaction://hlinksldjump"/>
            <a:extLst>
              <a:ext uri="{FF2B5EF4-FFF2-40B4-BE49-F238E27FC236}">
                <a16:creationId xmlns:a16="http://schemas.microsoft.com/office/drawing/2014/main" id="{97D76931-D2CB-14CB-F434-7D084C86A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8113390" y="757508"/>
            <a:ext cx="808328" cy="8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4F8C2-468E-76D5-71F7-DB7A2F3045CB}"/>
              </a:ext>
            </a:extLst>
          </p:cNvPr>
          <p:cNvSpPr txBox="1"/>
          <p:nvPr/>
        </p:nvSpPr>
        <p:spPr>
          <a:xfrm>
            <a:off x="788296" y="24676"/>
            <a:ext cx="13184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арманные деньги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Семиугольник 2">
            <a:hlinkClick r:id="rId16"/>
            <a:extLst>
              <a:ext uri="{FF2B5EF4-FFF2-40B4-BE49-F238E27FC236}">
                <a16:creationId xmlns:a16="http://schemas.microsoft.com/office/drawing/2014/main" id="{DD81BC42-D44C-E2B0-27DF-F9E11DCD4E37}"/>
              </a:ext>
            </a:extLst>
          </p:cNvPr>
          <p:cNvSpPr/>
          <p:nvPr/>
        </p:nvSpPr>
        <p:spPr>
          <a:xfrm>
            <a:off x="6233211" y="1479482"/>
            <a:ext cx="1562485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BE8780-1826-2484-E0CB-52DE604092CC}"/>
              </a:ext>
            </a:extLst>
          </p:cNvPr>
          <p:cNvSpPr txBox="1"/>
          <p:nvPr/>
        </p:nvSpPr>
        <p:spPr>
          <a:xfrm>
            <a:off x="1713197" y="588231"/>
            <a:ext cx="3917417" cy="338554"/>
          </a:xfrm>
          <a:prstGeom prst="rect">
            <a:avLst/>
          </a:prstGeom>
          <a:noFill/>
          <a:ln>
            <a:solidFill>
              <a:srgbClr val="FFFFFF">
                <a:alpha val="0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https://disk.yandex.ru/i/NigmhNj5ca6ejA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090FF5-9708-CF46-D1AD-9CC5C2B73C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50" y="126529"/>
            <a:ext cx="8839966" cy="542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20381B-5689-6D6B-6C3F-90E92BA49F63}"/>
              </a:ext>
            </a:extLst>
          </p:cNvPr>
          <p:cNvSpPr txBox="1"/>
          <p:nvPr/>
        </p:nvSpPr>
        <p:spPr>
          <a:xfrm>
            <a:off x="736948" y="1138974"/>
            <a:ext cx="667824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ты распоряжаешься карманными деньгами?</a:t>
            </a:r>
            <a:endParaRPr lang="ru-RU" sz="1100" b="1" dirty="0">
              <a:solidFill>
                <a:schemeClr val="bg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емиугольник 3">
            <a:hlinkClick r:id="rId19"/>
            <a:extLst>
              <a:ext uri="{FF2B5EF4-FFF2-40B4-BE49-F238E27FC236}">
                <a16:creationId xmlns:a16="http://schemas.microsoft.com/office/drawing/2014/main" id="{A8DCA390-7CB0-8323-F5B3-BB25A177FDA1}"/>
              </a:ext>
            </a:extLst>
          </p:cNvPr>
          <p:cNvSpPr/>
          <p:nvPr/>
        </p:nvSpPr>
        <p:spPr>
          <a:xfrm>
            <a:off x="967717" y="5204677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759C9D1-EE83-4494-4904-094F800D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2" y="1178781"/>
            <a:ext cx="578202" cy="4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6E706-91BB-8E01-A3EE-08F9BD6B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732A39FF-D2ED-25E9-7CA4-2A90456F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1" y="5369206"/>
            <a:ext cx="1362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Монеты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8A780C9C-019A-E3C0-37F8-77FCCE3D023B}"/>
              </a:ext>
            </a:extLst>
          </p:cNvPr>
          <p:cNvGrpSpPr>
            <a:grpSpLocks/>
          </p:cNvGrpSpPr>
          <p:nvPr/>
        </p:nvGrpSpPr>
        <p:grpSpPr bwMode="auto">
          <a:xfrm>
            <a:off x="938037" y="4942771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7EE0051C-014E-1395-6998-2871CB8FA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0E36AEB8-90A2-4E09-EAB0-7D9CEB658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-999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F19AE8FF-FEB5-87DA-C77D-3579C3979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6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64DF2CF0-A3FC-4CB0-F178-ED4D1EF3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7705DBA-8C56-DA47-BAA5-68AC6062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" y="1431130"/>
            <a:ext cx="7174820" cy="282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6301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1B0A0-2F0B-6133-FABA-4740E2F63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7F251B30-A156-3216-8A4C-A2A10E873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Рубль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6A6DD436-57A6-677F-8CC8-86AD07CB14EF}"/>
              </a:ext>
            </a:extLst>
          </p:cNvPr>
          <p:cNvGrpSpPr>
            <a:grpSpLocks/>
          </p:cNvGrpSpPr>
          <p:nvPr/>
        </p:nvGrpSpPr>
        <p:grpSpPr bwMode="auto">
          <a:xfrm>
            <a:off x="750635" y="4953738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A9F59F7F-D907-9DE3-5371-BA61692EA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8B01CD59-BA79-17CB-F32A-C4DD0C50A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128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B8A9BDDE-DA7E-6E6C-4F55-FCA8F5FFE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F96C0604-5F37-DF70-7478-28D71DAF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3" y="5123806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06DDAA8-6FE6-BCD5-85E5-92ABA0E52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>
            <a:fillRect/>
          </a:stretch>
        </p:blipFill>
        <p:spPr bwMode="auto">
          <a:xfrm>
            <a:off x="1650003" y="1217105"/>
            <a:ext cx="5843994" cy="34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60D53-C23B-77A4-5A5C-E812A8EA9406}"/>
              </a:ext>
            </a:extLst>
          </p:cNvPr>
          <p:cNvSpPr txBox="1"/>
          <p:nvPr/>
        </p:nvSpPr>
        <p:spPr>
          <a:xfrm rot="20210355">
            <a:off x="2592442" y="3931232"/>
            <a:ext cx="59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Ре</a:t>
            </a:r>
          </a:p>
        </p:txBody>
      </p:sp>
    </p:spTree>
    <p:extLst>
      <p:ext uri="{BB962C8B-B14F-4D97-AF65-F5344CB8AC3E}">
        <p14:creationId xmlns:p14="http://schemas.microsoft.com/office/powerpoint/2010/main" val="1775339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03EE5-E5D0-4F80-DCE0-098C8D2F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F023B292-1131-BB18-6ADB-E7E96E219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Детская карта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1A9E97C9-7F23-BBB1-09A9-4632A163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653FA114-079A-7985-8DE3-18F0A670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7" y="5549048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80476432-386E-8817-7C24-317D79061692}"/>
              </a:ext>
            </a:extLst>
          </p:cNvPr>
          <p:cNvGrpSpPr>
            <a:grpSpLocks/>
          </p:cNvGrpSpPr>
          <p:nvPr/>
        </p:nvGrpSpPr>
        <p:grpSpPr bwMode="auto">
          <a:xfrm>
            <a:off x="1025929" y="5170433"/>
            <a:ext cx="2294788" cy="1224162"/>
            <a:chOff x="2364" y="-1274"/>
            <a:chExt cx="2615" cy="1686"/>
          </a:xfrm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82D9A919-A64E-5B0B-DD95-0EC8E7C55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8" name="Picture 16" descr="Рисунок1">
              <a:extLst>
                <a:ext uri="{FF2B5EF4-FFF2-40B4-BE49-F238E27FC236}">
                  <a16:creationId xmlns:a16="http://schemas.microsoft.com/office/drawing/2014/main" id="{02602DC9-4479-68DA-E977-635E767CF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-973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D0993-D81E-83BC-0C36-FA9FEA6AA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2"/>
          <a:stretch>
            <a:fillRect/>
          </a:stretch>
        </p:blipFill>
        <p:spPr bwMode="auto">
          <a:xfrm>
            <a:off x="957768" y="1309434"/>
            <a:ext cx="7129017" cy="359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69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1E0CA-7C8E-105F-6922-049C8598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ECD169-B8DE-F5E0-71BA-55E515B5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712381" y="1151473"/>
            <a:ext cx="7315203" cy="328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73AE744A-42C7-90AD-8EB9-41A1FB21F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712381" y="501904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651D1120-DF2A-B95A-1735-25E02B84C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448107" y="440875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29095-64F9-7DE4-BDF1-F432D0D6CC13}"/>
              </a:ext>
            </a:extLst>
          </p:cNvPr>
          <p:cNvSpPr txBox="1"/>
          <p:nvPr/>
        </p:nvSpPr>
        <p:spPr>
          <a:xfrm>
            <a:off x="1252113" y="1461940"/>
            <a:ext cx="6386244" cy="300082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90170"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Карманные деньги — это средства, которые родители дают ребёнку на личные расходы, чтобы он мог тратить их по своему усмотрению и учиться разумно расходовать. Знаешь ли ты, как выглядят и называются монеты и купюры? Проверь себя. Перетащи цифры и буквы в их правильные позиции, чтобы расшифровать название денежной единицы, изображенной на картинке..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6CD18-51EC-A9A0-5046-4584CF68EC66}"/>
              </a:ext>
            </a:extLst>
          </p:cNvPr>
          <p:cNvSpPr txBox="1"/>
          <p:nvPr/>
        </p:nvSpPr>
        <p:spPr>
          <a:xfrm>
            <a:off x="1096548" y="1138683"/>
            <a:ext cx="6507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lvl="0" indent="45021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меня есть деньги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7"/>
            <a:extLst>
              <a:ext uri="{FF2B5EF4-FFF2-40B4-BE49-F238E27FC236}">
                <a16:creationId xmlns:a16="http://schemas.microsoft.com/office/drawing/2014/main" id="{C455CDD6-BFA9-97AE-4AD4-988730256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614252" y="4551940"/>
            <a:ext cx="3583173" cy="85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12269303-CB84-8A50-E457-C3245DE2E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468705" y="5039725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2F729A-CEAF-51E0-E76A-E0F4041283B1}"/>
              </a:ext>
            </a:extLst>
          </p:cNvPr>
          <p:cNvSpPr txBox="1"/>
          <p:nvPr/>
        </p:nvSpPr>
        <p:spPr>
          <a:xfrm>
            <a:off x="1358119" y="6062094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Ссылка на игру:</a:t>
            </a:r>
          </a:p>
        </p:txBody>
      </p:sp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638E98F-8E04-F67C-B1EE-06150A9B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5307919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17156-C002-9829-0B7B-09DB8B8803F9}"/>
              </a:ext>
            </a:extLst>
          </p:cNvPr>
          <p:cNvSpPr txBox="1"/>
          <p:nvPr/>
        </p:nvSpPr>
        <p:spPr>
          <a:xfrm>
            <a:off x="3253563" y="6063630"/>
            <a:ext cx="4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https://wordwall.net/ru/resource/106611820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Рисунок 12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3EC8318-E71D-7B41-E6BE-4F77FE2B6BF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5" y="5517656"/>
            <a:ext cx="849264" cy="990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22" y="5547394"/>
            <a:ext cx="746124" cy="7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D92E1512-A388-A605-A212-B6B4797464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12" t="20529" r="20141" b="22703"/>
          <a:stretch>
            <a:fillRect/>
          </a:stretch>
        </p:blipFill>
        <p:spPr>
          <a:xfrm>
            <a:off x="-7081" y="2119632"/>
            <a:ext cx="1375074" cy="827835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6B8DCC-38B1-D4FE-B434-90121E1E7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09613"/>
              </p:ext>
            </p:extLst>
          </p:nvPr>
        </p:nvGraphicFramePr>
        <p:xfrm>
          <a:off x="1630535" y="1889080"/>
          <a:ext cx="7102549" cy="3306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131">
                  <a:extLst>
                    <a:ext uri="{9D8B030D-6E8A-4147-A177-3AD203B41FA5}">
                      <a16:colId xmlns:a16="http://schemas.microsoft.com/office/drawing/2014/main" val="903912873"/>
                    </a:ext>
                  </a:extLst>
                </a:gridCol>
                <a:gridCol w="2418610">
                  <a:extLst>
                    <a:ext uri="{9D8B030D-6E8A-4147-A177-3AD203B41FA5}">
                      <a16:colId xmlns:a16="http://schemas.microsoft.com/office/drawing/2014/main" val="2584060634"/>
                    </a:ext>
                  </a:extLst>
                </a:gridCol>
                <a:gridCol w="2290808">
                  <a:extLst>
                    <a:ext uri="{9D8B030D-6E8A-4147-A177-3AD203B41FA5}">
                      <a16:colId xmlns:a16="http://schemas.microsoft.com/office/drawing/2014/main" val="3568199432"/>
                    </a:ext>
                  </a:extLst>
                </a:gridCol>
              </a:tblGrid>
              <a:tr h="16215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761594"/>
                  </a:ext>
                </a:extLst>
              </a:tr>
              <a:tr h="16851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54591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текст, снимок экрана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060C3C-BA6D-29B6-9547-00D6FAB73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9" t="4951" r="3953" b="71589"/>
          <a:stretch>
            <a:fillRect/>
          </a:stretch>
        </p:blipFill>
        <p:spPr>
          <a:xfrm>
            <a:off x="1862056" y="1101560"/>
            <a:ext cx="6732105" cy="723494"/>
          </a:xfrm>
          <a:prstGeom prst="roundRect">
            <a:avLst>
              <a:gd name="adj" fmla="val 21430"/>
            </a:avLst>
          </a:prstGeom>
          <a:ln w="57150">
            <a:solidFill>
              <a:srgbClr val="FFC000"/>
            </a:solidFill>
          </a:ln>
        </p:spPr>
      </p:pic>
      <p:pic>
        <p:nvPicPr>
          <p:cNvPr id="8" name="Рисунок 7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759C3A-6F43-6C05-773A-AC8BA29CB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1" b="97954" l="435" r="96196">
                        <a14:foregroundMark x1="9908" y1="8441" x2="2500" y2="15689"/>
                        <a14:foregroundMark x1="15747" y1="2728" x2="14864" y2="3592"/>
                        <a14:foregroundMark x1="16304" y1="2183" x2="15904" y2="2574"/>
                        <a14:foregroundMark x1="2500" y1="15689" x2="2717" y2="29877"/>
                        <a14:foregroundMark x1="2717" y1="29877" x2="10761" y2="36698"/>
                        <a14:foregroundMark x1="10761" y1="36698" x2="21196" y2="29468"/>
                        <a14:foregroundMark x1="21196" y1="29468" x2="21848" y2="12824"/>
                        <a14:foregroundMark x1="21848" y1="12824" x2="17522" y2="6201"/>
                        <a14:foregroundMark x1="79384" y1="16033" x2="74022" y2="21965"/>
                        <a14:foregroundMark x1="74022" y1="21965" x2="73152" y2="39427"/>
                        <a14:foregroundMark x1="73152" y1="39427" x2="80109" y2="37517"/>
                        <a14:foregroundMark x1="80109" y1="37517" x2="82609" y2="25375"/>
                        <a14:foregroundMark x1="82609" y1="25375" x2="80652" y2="21010"/>
                        <a14:foregroundMark x1="94783" y1="15825" x2="94783" y2="37926"/>
                        <a14:foregroundMark x1="94783" y1="37926" x2="91413" y2="45975"/>
                        <a14:foregroundMark x1="91413" y1="45975" x2="91304" y2="45975"/>
                        <a14:foregroundMark x1="17809" y1="8399" x2="11087" y2="12278"/>
                        <a14:foregroundMark x1="20543" y1="6821" x2="18233" y2="8154"/>
                        <a14:foregroundMark x1="11087" y1="12278" x2="15326" y2="32879"/>
                        <a14:foregroundMark x1="15326" y1="32879" x2="25435" y2="14734"/>
                        <a14:foregroundMark x1="12682" y1="7764" x2="12375" y2="7596"/>
                        <a14:foregroundMark x1="25435" y1="14734" x2="12893" y2="7879"/>
                        <a14:foregroundMark x1="3544" y1="6483" x2="2609" y2="8049"/>
                        <a14:foregroundMark x1="45543" y1="12960" x2="45109" y2="13915"/>
                        <a14:foregroundMark x1="86011" y1="11350" x2="86304" y2="10641"/>
                        <a14:foregroundMark x1="84783" y1="14325" x2="84871" y2="14113"/>
                        <a14:foregroundMark x1="12609" y1="57162" x2="8478" y2="64529"/>
                        <a14:foregroundMark x1="8478" y1="64529" x2="7283" y2="85266"/>
                        <a14:foregroundMark x1="7283" y1="85266" x2="18478" y2="80628"/>
                        <a14:foregroundMark x1="18478" y1="80628" x2="11304" y2="65211"/>
                        <a14:foregroundMark x1="11304" y1="65211" x2="3729" y2="61801"/>
                        <a14:foregroundMark x1="48913" y1="63574" x2="45326" y2="76126"/>
                        <a14:foregroundMark x1="45326" y1="76126" x2="52283" y2="91132"/>
                        <a14:foregroundMark x1="52283" y1="91132" x2="51739" y2="73124"/>
                        <a14:foregroundMark x1="51739" y1="73124" x2="39022" y2="63438"/>
                        <a14:foregroundMark x1="84674" y1="64529" x2="77717" y2="73261"/>
                        <a14:foregroundMark x1="77717" y1="73261" x2="75652" y2="92087"/>
                        <a14:foregroundMark x1="75652" y1="92087" x2="81196" y2="88677"/>
                        <a14:foregroundMark x1="81196" y1="88677" x2="81413" y2="77626"/>
                        <a14:foregroundMark x1="81413" y1="77626" x2="79457" y2="74216"/>
                        <a14:foregroundMark x1="48152" y1="96862" x2="60431" y2="98076"/>
                        <a14:foregroundMark x1="83370" y1="65075" x2="89239" y2="65348"/>
                        <a14:foregroundMark x1="89239" y1="65348" x2="96913" y2="72571"/>
                        <a14:foregroundMark x1="98082" y1="88250" x2="93892" y2="94608"/>
                        <a14:foregroundMark x1="95663" y1="79665" x2="96304" y2="94543"/>
                        <a14:foregroundMark x1="95217" y1="69304" x2="95370" y2="72858"/>
                        <a14:foregroundMark x1="435" y1="69810" x2="435" y2="71078"/>
                        <a14:foregroundMark x1="435" y1="63574" x2="435" y2="64929"/>
                        <a14:backgroundMark x1="4457" y1="3138" x2="7174" y2="5457"/>
                        <a14:backgroundMark x1="7609" y1="5184" x2="13370" y2="5730"/>
                        <a14:backgroundMark x1="13370" y1="5730" x2="13804" y2="5184"/>
                        <a14:backgroundMark x1="17500" y1="6139" x2="16739" y2="5457"/>
                        <a14:backgroundMark x1="14783" y1="4775" x2="14783" y2="3274"/>
                        <a14:backgroundMark x1="14239" y1="4229" x2="14565" y2="3683"/>
                        <a14:backgroundMark x1="80761" y1="13097" x2="82283" y2="13097"/>
                        <a14:backgroundMark x1="85109" y1="10095" x2="86304" y2="9686"/>
                        <a14:backgroundMark x1="84457" y1="10368" x2="83261" y2="13097"/>
                        <a14:backgroundMark x1="85000" y1="9686" x2="85543" y2="10095"/>
                        <a14:backgroundMark x1="97609" y1="72442" x2="99457" y2="87995"/>
                        <a14:backgroundMark x1="99457" y1="87995" x2="99239" y2="88540"/>
                        <a14:backgroundMark x1="91087" y1="96862" x2="92500" y2="96180"/>
                        <a14:backgroundMark x1="90543" y1="97544" x2="93261" y2="97544"/>
                        <a14:backgroundMark x1="61196" y1="98499" x2="61848" y2="96999"/>
                        <a14:backgroundMark x1="61087" y1="99181" x2="61087" y2="99181"/>
                        <a14:backgroundMark x1="60978" y1="98363" x2="63370" y2="98363"/>
                        <a14:backgroundMark x1="60652" y1="97817" x2="61087" y2="98226"/>
                        <a14:backgroundMark x1="89457" y1="97544" x2="91304" y2="97544"/>
                        <a14:backgroundMark x1="1196" y1="60300" x2="4130" y2="61119"/>
                        <a14:backgroundMark x1="870" y1="72033" x2="870" y2="72033"/>
                        <a14:backgroundMark x1="870" y1="71487" x2="543" y2="65348"/>
                        <a14:backgroundMark x1="543" y1="71487" x2="109" y2="6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13" r="71410" b="61067"/>
          <a:stretch>
            <a:fillRect/>
          </a:stretch>
        </p:blipFill>
        <p:spPr>
          <a:xfrm>
            <a:off x="1646203" y="1857067"/>
            <a:ext cx="2152994" cy="155876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4C8DF9-C004-6D78-CDD8-6005D745A3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1" b="97954" l="435" r="96196">
                        <a14:foregroundMark x1="9908" y1="8441" x2="2500" y2="15689"/>
                        <a14:foregroundMark x1="15747" y1="2728" x2="14864" y2="3592"/>
                        <a14:foregroundMark x1="16304" y1="2183" x2="15904" y2="2574"/>
                        <a14:foregroundMark x1="2500" y1="15689" x2="2717" y2="29877"/>
                        <a14:foregroundMark x1="2717" y1="29877" x2="10761" y2="36698"/>
                        <a14:foregroundMark x1="10761" y1="36698" x2="21196" y2="29468"/>
                        <a14:foregroundMark x1="21196" y1="29468" x2="21848" y2="12824"/>
                        <a14:foregroundMark x1="21848" y1="12824" x2="17522" y2="6201"/>
                        <a14:foregroundMark x1="79384" y1="16033" x2="74022" y2="21965"/>
                        <a14:foregroundMark x1="74022" y1="21965" x2="73152" y2="39427"/>
                        <a14:foregroundMark x1="73152" y1="39427" x2="80109" y2="37517"/>
                        <a14:foregroundMark x1="80109" y1="37517" x2="82609" y2="25375"/>
                        <a14:foregroundMark x1="82609" y1="25375" x2="80652" y2="21010"/>
                        <a14:foregroundMark x1="94783" y1="15825" x2="94783" y2="37926"/>
                        <a14:foregroundMark x1="94783" y1="37926" x2="91413" y2="45975"/>
                        <a14:foregroundMark x1="91413" y1="45975" x2="91304" y2="45975"/>
                        <a14:foregroundMark x1="17809" y1="8399" x2="11087" y2="12278"/>
                        <a14:foregroundMark x1="20543" y1="6821" x2="18233" y2="8154"/>
                        <a14:foregroundMark x1="11087" y1="12278" x2="15326" y2="32879"/>
                        <a14:foregroundMark x1="15326" y1="32879" x2="25435" y2="14734"/>
                        <a14:foregroundMark x1="12682" y1="7764" x2="12375" y2="7596"/>
                        <a14:foregroundMark x1="25435" y1="14734" x2="12893" y2="7879"/>
                        <a14:foregroundMark x1="3544" y1="6483" x2="2609" y2="8049"/>
                        <a14:foregroundMark x1="45543" y1="12960" x2="45109" y2="13915"/>
                        <a14:foregroundMark x1="86011" y1="11350" x2="86304" y2="10641"/>
                        <a14:foregroundMark x1="84783" y1="14325" x2="84871" y2="14113"/>
                        <a14:foregroundMark x1="12609" y1="57162" x2="8478" y2="64529"/>
                        <a14:foregroundMark x1="8478" y1="64529" x2="7283" y2="85266"/>
                        <a14:foregroundMark x1="7283" y1="85266" x2="18478" y2="80628"/>
                        <a14:foregroundMark x1="18478" y1="80628" x2="11304" y2="65211"/>
                        <a14:foregroundMark x1="11304" y1="65211" x2="3729" y2="61801"/>
                        <a14:foregroundMark x1="48913" y1="63574" x2="45326" y2="76126"/>
                        <a14:foregroundMark x1="45326" y1="76126" x2="52283" y2="91132"/>
                        <a14:foregroundMark x1="52283" y1="91132" x2="51739" y2="73124"/>
                        <a14:foregroundMark x1="51739" y1="73124" x2="39022" y2="63438"/>
                        <a14:foregroundMark x1="84674" y1="64529" x2="77717" y2="73261"/>
                        <a14:foregroundMark x1="77717" y1="73261" x2="75652" y2="92087"/>
                        <a14:foregroundMark x1="75652" y1="92087" x2="81196" y2="88677"/>
                        <a14:foregroundMark x1="81196" y1="88677" x2="81413" y2="77626"/>
                        <a14:foregroundMark x1="81413" y1="77626" x2="79457" y2="74216"/>
                        <a14:foregroundMark x1="48152" y1="96862" x2="60431" y2="98076"/>
                        <a14:foregroundMark x1="83370" y1="65075" x2="89239" y2="65348"/>
                        <a14:foregroundMark x1="89239" y1="65348" x2="96913" y2="72571"/>
                        <a14:foregroundMark x1="98082" y1="88250" x2="93892" y2="94608"/>
                        <a14:foregroundMark x1="95663" y1="79665" x2="96304" y2="94543"/>
                        <a14:foregroundMark x1="95217" y1="69304" x2="95370" y2="72858"/>
                        <a14:foregroundMark x1="435" y1="69810" x2="435" y2="71078"/>
                        <a14:foregroundMark x1="435" y1="63574" x2="435" y2="64929"/>
                        <a14:backgroundMark x1="4457" y1="3138" x2="7174" y2="5457"/>
                        <a14:backgroundMark x1="7609" y1="5184" x2="13370" y2="5730"/>
                        <a14:backgroundMark x1="13370" y1="5730" x2="13804" y2="5184"/>
                        <a14:backgroundMark x1="17500" y1="6139" x2="16739" y2="5457"/>
                        <a14:backgroundMark x1="14783" y1="4775" x2="14783" y2="3274"/>
                        <a14:backgroundMark x1="14239" y1="4229" x2="14565" y2="3683"/>
                        <a14:backgroundMark x1="80761" y1="13097" x2="82283" y2="13097"/>
                        <a14:backgroundMark x1="85109" y1="10095" x2="86304" y2="9686"/>
                        <a14:backgroundMark x1="84457" y1="10368" x2="83261" y2="13097"/>
                        <a14:backgroundMark x1="85000" y1="9686" x2="85543" y2="10095"/>
                        <a14:backgroundMark x1="97609" y1="72442" x2="99457" y2="87995"/>
                        <a14:backgroundMark x1="99457" y1="87995" x2="99239" y2="88540"/>
                        <a14:backgroundMark x1="91087" y1="96862" x2="92500" y2="96180"/>
                        <a14:backgroundMark x1="90543" y1="97544" x2="93261" y2="97544"/>
                        <a14:backgroundMark x1="61196" y1="98499" x2="61848" y2="96999"/>
                        <a14:backgroundMark x1="61087" y1="99181" x2="61087" y2="99181"/>
                        <a14:backgroundMark x1="60978" y1="98363" x2="63370" y2="98363"/>
                        <a14:backgroundMark x1="60652" y1="97817" x2="61087" y2="98226"/>
                        <a14:backgroundMark x1="89457" y1="97544" x2="91304" y2="97544"/>
                        <a14:backgroundMark x1="1196" y1="60300" x2="4130" y2="61119"/>
                        <a14:backgroundMark x1="870" y1="72033" x2="870" y2="72033"/>
                        <a14:backgroundMark x1="870" y1="71487" x2="543" y2="65348"/>
                        <a14:backgroundMark x1="543" y1="71487" x2="109" y2="6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" y="574700"/>
            <a:ext cx="1250535" cy="996350"/>
          </a:xfrm>
          <a:prstGeom prst="rect">
            <a:avLst/>
          </a:prstGeom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9FA8B585-7468-EAF1-A71A-618E4C44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963" l="4815" r="94815">
                        <a14:foregroundMark x1="5185" y1="80741" x2="17037" y2="93333"/>
                        <a14:foregroundMark x1="90000" y1="13704" x2="94815" y2="17407"/>
                        <a14:foregroundMark x1="94815" y1="17407" x2="89259" y2="2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6" y="5283102"/>
            <a:ext cx="704494" cy="10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B7392D99-E6D0-01AE-0EFE-6EE70AE5F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1687418" y="685319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49E4840-A0C5-4A44-1CDC-87324679A004}"/>
              </a:ext>
            </a:extLst>
          </p:cNvPr>
          <p:cNvGrpSpPr/>
          <p:nvPr/>
        </p:nvGrpSpPr>
        <p:grpSpPr>
          <a:xfrm>
            <a:off x="4135893" y="1713631"/>
            <a:ext cx="2228047" cy="1688885"/>
            <a:chOff x="3949128" y="1888434"/>
            <a:chExt cx="2663707" cy="2232991"/>
          </a:xfrm>
        </p:grpSpPr>
        <p:pic>
          <p:nvPicPr>
            <p:cNvPr id="10" name="Рисунок 9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C8D1A05-7E51-FD5D-4029-0C76D437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954" l="435" r="96196">
                          <a14:foregroundMark x1="9908" y1="8441" x2="2500" y2="15689"/>
                          <a14:foregroundMark x1="15747" y1="2728" x2="14864" y2="3592"/>
                          <a14:foregroundMark x1="16304" y1="2183" x2="15904" y2="2574"/>
                          <a14:foregroundMark x1="2500" y1="15689" x2="2717" y2="29877"/>
                          <a14:foregroundMark x1="2717" y1="29877" x2="10761" y2="36698"/>
                          <a14:foregroundMark x1="10761" y1="36698" x2="21196" y2="29468"/>
                          <a14:foregroundMark x1="21196" y1="29468" x2="21848" y2="12824"/>
                          <a14:foregroundMark x1="21848" y1="12824" x2="17522" y2="6201"/>
                          <a14:foregroundMark x1="79384" y1="16033" x2="74022" y2="21965"/>
                          <a14:foregroundMark x1="74022" y1="21965" x2="73152" y2="39427"/>
                          <a14:foregroundMark x1="73152" y1="39427" x2="80109" y2="37517"/>
                          <a14:foregroundMark x1="80109" y1="37517" x2="82609" y2="25375"/>
                          <a14:foregroundMark x1="82609" y1="25375" x2="80652" y2="21010"/>
                          <a14:foregroundMark x1="94783" y1="15825" x2="94783" y2="37926"/>
                          <a14:foregroundMark x1="94783" y1="37926" x2="91413" y2="45975"/>
                          <a14:foregroundMark x1="91413" y1="45975" x2="91304" y2="45975"/>
                          <a14:foregroundMark x1="17809" y1="8399" x2="11087" y2="12278"/>
                          <a14:foregroundMark x1="20543" y1="6821" x2="18233" y2="8154"/>
                          <a14:foregroundMark x1="11087" y1="12278" x2="15326" y2="32879"/>
                          <a14:foregroundMark x1="15326" y1="32879" x2="25435" y2="14734"/>
                          <a14:foregroundMark x1="12682" y1="7764" x2="12375" y2="7596"/>
                          <a14:foregroundMark x1="25435" y1="14734" x2="12893" y2="7879"/>
                          <a14:foregroundMark x1="3544" y1="6483" x2="2609" y2="8049"/>
                          <a14:foregroundMark x1="45543" y1="12960" x2="45109" y2="13915"/>
                          <a14:foregroundMark x1="86011" y1="11350" x2="86304" y2="10641"/>
                          <a14:foregroundMark x1="84783" y1="14325" x2="84871" y2="14113"/>
                          <a14:foregroundMark x1="12609" y1="57162" x2="8478" y2="64529"/>
                          <a14:foregroundMark x1="8478" y1="64529" x2="7283" y2="85266"/>
                          <a14:foregroundMark x1="7283" y1="85266" x2="18478" y2="80628"/>
                          <a14:foregroundMark x1="18478" y1="80628" x2="11304" y2="65211"/>
                          <a14:foregroundMark x1="11304" y1="65211" x2="3729" y2="61801"/>
                          <a14:foregroundMark x1="48913" y1="63574" x2="45326" y2="76126"/>
                          <a14:foregroundMark x1="45326" y1="76126" x2="52283" y2="91132"/>
                          <a14:foregroundMark x1="52283" y1="91132" x2="51739" y2="73124"/>
                          <a14:foregroundMark x1="51739" y1="73124" x2="39022" y2="63438"/>
                          <a14:foregroundMark x1="84674" y1="64529" x2="77717" y2="73261"/>
                          <a14:foregroundMark x1="77717" y1="73261" x2="75652" y2="92087"/>
                          <a14:foregroundMark x1="75652" y1="92087" x2="81196" y2="88677"/>
                          <a14:foregroundMark x1="81196" y1="88677" x2="81413" y2="77626"/>
                          <a14:foregroundMark x1="81413" y1="77626" x2="79457" y2="74216"/>
                          <a14:foregroundMark x1="48152" y1="96862" x2="60431" y2="98076"/>
                          <a14:foregroundMark x1="83370" y1="65075" x2="89239" y2="65348"/>
                          <a14:foregroundMark x1="89239" y1="65348" x2="96913" y2="72571"/>
                          <a14:foregroundMark x1="98082" y1="88250" x2="93892" y2="94608"/>
                          <a14:foregroundMark x1="95663" y1="79665" x2="96304" y2="94543"/>
                          <a14:foregroundMark x1="95217" y1="69304" x2="95370" y2="72858"/>
                          <a14:foregroundMark x1="435" y1="69810" x2="435" y2="71078"/>
                          <a14:foregroundMark x1="435" y1="63574" x2="435" y2="64929"/>
                          <a14:backgroundMark x1="4457" y1="3138" x2="7174" y2="5457"/>
                          <a14:backgroundMark x1="7609" y1="5184" x2="13370" y2="5730"/>
                          <a14:backgroundMark x1="13370" y1="5730" x2="13804" y2="5184"/>
                          <a14:backgroundMark x1="17500" y1="6139" x2="16739" y2="5457"/>
                          <a14:backgroundMark x1="14783" y1="4775" x2="14783" y2="3274"/>
                          <a14:backgroundMark x1="14239" y1="4229" x2="14565" y2="3683"/>
                          <a14:backgroundMark x1="80761" y1="13097" x2="82283" y2="13097"/>
                          <a14:backgroundMark x1="85109" y1="10095" x2="86304" y2="9686"/>
                          <a14:backgroundMark x1="84457" y1="10368" x2="83261" y2="13097"/>
                          <a14:backgroundMark x1="85000" y1="9686" x2="85543" y2="10095"/>
                          <a14:backgroundMark x1="97609" y1="72442" x2="99457" y2="87995"/>
                          <a14:backgroundMark x1="99457" y1="87995" x2="99239" y2="88540"/>
                          <a14:backgroundMark x1="91087" y1="96862" x2="92500" y2="96180"/>
                          <a14:backgroundMark x1="90543" y1="97544" x2="93261" y2="97544"/>
                          <a14:backgroundMark x1="61196" y1="98499" x2="61848" y2="96999"/>
                          <a14:backgroundMark x1="61087" y1="99181" x2="61087" y2="99181"/>
                          <a14:backgroundMark x1="60978" y1="98363" x2="63370" y2="98363"/>
                          <a14:backgroundMark x1="60652" y1="97817" x2="61087" y2="98226"/>
                          <a14:backgroundMark x1="89457" y1="97544" x2="91304" y2="97544"/>
                          <a14:backgroundMark x1="1196" y1="60300" x2="4130" y2="61119"/>
                          <a14:backgroundMark x1="870" y1="72033" x2="870" y2="72033"/>
                          <a14:backgroundMark x1="870" y1="71487" x2="543" y2="65348"/>
                          <a14:backgroundMark x1="543" y1="71487" x2="109" y2="68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8" t="1029" r="35754" b="52636"/>
            <a:stretch>
              <a:fillRect/>
            </a:stretch>
          </p:blipFill>
          <p:spPr>
            <a:xfrm>
              <a:off x="3949128" y="1888434"/>
              <a:ext cx="2663707" cy="2232991"/>
            </a:xfrm>
            <a:prstGeom prst="rect">
              <a:avLst/>
            </a:prstGeom>
          </p:spPr>
        </p:pic>
        <p:pic>
          <p:nvPicPr>
            <p:cNvPr id="3084" name="Picture 12" descr="Picture background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A77EE6-9202-DCAD-6C26-B9ED30289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6" t="3500" r="4049" b="7525"/>
            <a:stretch>
              <a:fillRect/>
            </a:stretch>
          </p:blipFill>
          <p:spPr bwMode="auto">
            <a:xfrm>
              <a:off x="4225247" y="2565924"/>
              <a:ext cx="2031697" cy="1212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8" name="Picture 16" descr="Picture background">
            <a:hlinkClick r:id="rId15" action="ppaction://hlinksldjump"/>
            <a:extLst>
              <a:ext uri="{FF2B5EF4-FFF2-40B4-BE49-F238E27FC236}">
                <a16:creationId xmlns:a16="http://schemas.microsoft.com/office/drawing/2014/main" id="{9C293E2B-44B3-9ACC-1B6B-10D02DBF0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r="5073" b="11981"/>
          <a:stretch>
            <a:fillRect/>
          </a:stretch>
        </p:blipFill>
        <p:spPr bwMode="auto">
          <a:xfrm rot="220832">
            <a:off x="1823342" y="2304907"/>
            <a:ext cx="1701131" cy="102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14A7033-5166-5DF5-98D6-D8E14A6B45F8}"/>
              </a:ext>
            </a:extLst>
          </p:cNvPr>
          <p:cNvGrpSpPr/>
          <p:nvPr/>
        </p:nvGrpSpPr>
        <p:grpSpPr>
          <a:xfrm>
            <a:off x="6805666" y="1808815"/>
            <a:ext cx="1880180" cy="1585098"/>
            <a:chOff x="6478661" y="1907961"/>
            <a:chExt cx="1880180" cy="1585098"/>
          </a:xfrm>
        </p:grpSpPr>
        <p:pic>
          <p:nvPicPr>
            <p:cNvPr id="11" name="Рисунок 10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9939BCD-F3E0-FBB5-D25B-817984FEF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954" l="435" r="96196">
                          <a14:foregroundMark x1="9908" y1="8441" x2="2500" y2="15689"/>
                          <a14:foregroundMark x1="15747" y1="2728" x2="14864" y2="3592"/>
                          <a14:foregroundMark x1="16304" y1="2183" x2="15904" y2="2574"/>
                          <a14:foregroundMark x1="2500" y1="15689" x2="2717" y2="29877"/>
                          <a14:foregroundMark x1="2717" y1="29877" x2="10761" y2="36698"/>
                          <a14:foregroundMark x1="10761" y1="36698" x2="21196" y2="29468"/>
                          <a14:foregroundMark x1="21196" y1="29468" x2="21848" y2="12824"/>
                          <a14:foregroundMark x1="21848" y1="12824" x2="17522" y2="6201"/>
                          <a14:foregroundMark x1="79384" y1="16033" x2="74022" y2="21965"/>
                          <a14:foregroundMark x1="74022" y1="21965" x2="73152" y2="39427"/>
                          <a14:foregroundMark x1="73152" y1="39427" x2="80109" y2="37517"/>
                          <a14:foregroundMark x1="80109" y1="37517" x2="82609" y2="25375"/>
                          <a14:foregroundMark x1="82609" y1="25375" x2="80652" y2="21010"/>
                          <a14:foregroundMark x1="94783" y1="15825" x2="94783" y2="37926"/>
                          <a14:foregroundMark x1="94783" y1="37926" x2="91413" y2="45975"/>
                          <a14:foregroundMark x1="91413" y1="45975" x2="91304" y2="45975"/>
                          <a14:foregroundMark x1="17809" y1="8399" x2="11087" y2="12278"/>
                          <a14:foregroundMark x1="20543" y1="6821" x2="18233" y2="8154"/>
                          <a14:foregroundMark x1="11087" y1="12278" x2="15326" y2="32879"/>
                          <a14:foregroundMark x1="15326" y1="32879" x2="25435" y2="14734"/>
                          <a14:foregroundMark x1="12682" y1="7764" x2="12375" y2="7596"/>
                          <a14:foregroundMark x1="25435" y1="14734" x2="12893" y2="7879"/>
                          <a14:foregroundMark x1="3544" y1="6483" x2="2609" y2="8049"/>
                          <a14:foregroundMark x1="45543" y1="12960" x2="45109" y2="13915"/>
                          <a14:foregroundMark x1="86011" y1="11350" x2="86304" y2="10641"/>
                          <a14:foregroundMark x1="84783" y1="14325" x2="84871" y2="14113"/>
                          <a14:foregroundMark x1="12609" y1="57162" x2="8478" y2="64529"/>
                          <a14:foregroundMark x1="8478" y1="64529" x2="7283" y2="85266"/>
                          <a14:foregroundMark x1="7283" y1="85266" x2="18478" y2="80628"/>
                          <a14:foregroundMark x1="18478" y1="80628" x2="11304" y2="65211"/>
                          <a14:foregroundMark x1="11304" y1="65211" x2="3729" y2="61801"/>
                          <a14:foregroundMark x1="48913" y1="63574" x2="45326" y2="76126"/>
                          <a14:foregroundMark x1="45326" y1="76126" x2="52283" y2="91132"/>
                          <a14:foregroundMark x1="52283" y1="91132" x2="51739" y2="73124"/>
                          <a14:foregroundMark x1="51739" y1="73124" x2="39022" y2="63438"/>
                          <a14:foregroundMark x1="84674" y1="64529" x2="77717" y2="73261"/>
                          <a14:foregroundMark x1="77717" y1="73261" x2="75652" y2="92087"/>
                          <a14:foregroundMark x1="75652" y1="92087" x2="81196" y2="88677"/>
                          <a14:foregroundMark x1="81196" y1="88677" x2="81413" y2="77626"/>
                          <a14:foregroundMark x1="81413" y1="77626" x2="79457" y2="74216"/>
                          <a14:foregroundMark x1="48152" y1="96862" x2="60431" y2="98076"/>
                          <a14:foregroundMark x1="83370" y1="65075" x2="89239" y2="65348"/>
                          <a14:foregroundMark x1="89239" y1="65348" x2="96913" y2="72571"/>
                          <a14:foregroundMark x1="98082" y1="88250" x2="93892" y2="94608"/>
                          <a14:foregroundMark x1="95663" y1="79665" x2="96304" y2="94543"/>
                          <a14:foregroundMark x1="95217" y1="69304" x2="95370" y2="72858"/>
                          <a14:foregroundMark x1="435" y1="69810" x2="435" y2="71078"/>
                          <a14:foregroundMark x1="435" y1="63574" x2="435" y2="64929"/>
                          <a14:backgroundMark x1="4457" y1="3138" x2="7174" y2="5457"/>
                          <a14:backgroundMark x1="7609" y1="5184" x2="13370" y2="5730"/>
                          <a14:backgroundMark x1="13370" y1="5730" x2="13804" y2="5184"/>
                          <a14:backgroundMark x1="17500" y1="6139" x2="16739" y2="5457"/>
                          <a14:backgroundMark x1="14783" y1="4775" x2="14783" y2="3274"/>
                          <a14:backgroundMark x1="14239" y1="4229" x2="14565" y2="3683"/>
                          <a14:backgroundMark x1="80761" y1="13097" x2="82283" y2="13097"/>
                          <a14:backgroundMark x1="85109" y1="10095" x2="86304" y2="9686"/>
                          <a14:backgroundMark x1="84457" y1="10368" x2="83261" y2="13097"/>
                          <a14:backgroundMark x1="85000" y1="9686" x2="85543" y2="10095"/>
                          <a14:backgroundMark x1="97609" y1="72442" x2="99457" y2="87995"/>
                          <a14:backgroundMark x1="99457" y1="87995" x2="99239" y2="88540"/>
                          <a14:backgroundMark x1="91087" y1="96862" x2="92500" y2="96180"/>
                          <a14:backgroundMark x1="90543" y1="97544" x2="93261" y2="97544"/>
                          <a14:backgroundMark x1="61196" y1="98499" x2="61848" y2="96999"/>
                          <a14:backgroundMark x1="61087" y1="99181" x2="61087" y2="99181"/>
                          <a14:backgroundMark x1="60978" y1="98363" x2="63370" y2="98363"/>
                          <a14:backgroundMark x1="60652" y1="97817" x2="61087" y2="98226"/>
                          <a14:backgroundMark x1="89457" y1="97544" x2="91304" y2="97544"/>
                          <a14:backgroundMark x1="1196" y1="60300" x2="4130" y2="61119"/>
                          <a14:backgroundMark x1="870" y1="72033" x2="870" y2="72033"/>
                          <a14:backgroundMark x1="870" y1="71487" x2="543" y2="65348"/>
                          <a14:backgroundMark x1="543" y1="71487" x2="109" y2="68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9" t="6732" r="1856" b="51334"/>
            <a:stretch>
              <a:fillRect/>
            </a:stretch>
          </p:blipFill>
          <p:spPr>
            <a:xfrm>
              <a:off x="6478661" y="1907961"/>
              <a:ext cx="1880180" cy="158509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картина, текст, мультфильм, иллюстрация&#10;&#10;Содержимое, созданное искусственным интеллектом, может быть неверным.">
              <a:hlinkClick r:id="rId17" action="ppaction://hlinksldjump"/>
              <a:extLst>
                <a:ext uri="{FF2B5EF4-FFF2-40B4-BE49-F238E27FC236}">
                  <a16:creationId xmlns:a16="http://schemas.microsoft.com/office/drawing/2014/main" id="{211A4F66-2E73-B357-F9FD-44E053B8B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71">
              <a:off x="6603083" y="2371290"/>
              <a:ext cx="1579168" cy="9857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Picture 8" descr="Picture background">
            <a:extLst>
              <a:ext uri="{FF2B5EF4-FFF2-40B4-BE49-F238E27FC236}">
                <a16:creationId xmlns:a16="http://schemas.microsoft.com/office/drawing/2014/main" id="{273F2EE3-E827-37A0-B7DB-D022B1A47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8286062" y="811997"/>
            <a:ext cx="616197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2D52F47-839A-4E36-D0F3-478786BBBB56}"/>
              </a:ext>
            </a:extLst>
          </p:cNvPr>
          <p:cNvGrpSpPr/>
          <p:nvPr/>
        </p:nvGrpSpPr>
        <p:grpSpPr>
          <a:xfrm>
            <a:off x="1683681" y="3425926"/>
            <a:ext cx="2171519" cy="1801892"/>
            <a:chOff x="1486273" y="3493059"/>
            <a:chExt cx="2171519" cy="1801892"/>
          </a:xfrm>
        </p:grpSpPr>
        <p:pic>
          <p:nvPicPr>
            <p:cNvPr id="16" name="Рисунок 15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B6F2BED-05E0-3A6F-8925-6576B7BF3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954" l="435" r="96196">
                          <a14:foregroundMark x1="9908" y1="8441" x2="2500" y2="15689"/>
                          <a14:foregroundMark x1="15747" y1="2728" x2="14864" y2="3592"/>
                          <a14:foregroundMark x1="16304" y1="2183" x2="15904" y2="2574"/>
                          <a14:foregroundMark x1="2500" y1="15689" x2="2717" y2="29877"/>
                          <a14:foregroundMark x1="2717" y1="29877" x2="10761" y2="36698"/>
                          <a14:foregroundMark x1="10761" y1="36698" x2="21196" y2="29468"/>
                          <a14:foregroundMark x1="21196" y1="29468" x2="21848" y2="12824"/>
                          <a14:foregroundMark x1="21848" y1="12824" x2="17522" y2="6201"/>
                          <a14:foregroundMark x1="79384" y1="16033" x2="74022" y2="21965"/>
                          <a14:foregroundMark x1="74022" y1="21965" x2="73152" y2="39427"/>
                          <a14:foregroundMark x1="73152" y1="39427" x2="80109" y2="37517"/>
                          <a14:foregroundMark x1="80109" y1="37517" x2="82609" y2="25375"/>
                          <a14:foregroundMark x1="82609" y1="25375" x2="80652" y2="21010"/>
                          <a14:foregroundMark x1="94783" y1="15825" x2="94783" y2="37926"/>
                          <a14:foregroundMark x1="94783" y1="37926" x2="91413" y2="45975"/>
                          <a14:foregroundMark x1="91413" y1="45975" x2="91304" y2="45975"/>
                          <a14:foregroundMark x1="17809" y1="8399" x2="11087" y2="12278"/>
                          <a14:foregroundMark x1="20543" y1="6821" x2="18233" y2="8154"/>
                          <a14:foregroundMark x1="11087" y1="12278" x2="15326" y2="32879"/>
                          <a14:foregroundMark x1="15326" y1="32879" x2="25435" y2="14734"/>
                          <a14:foregroundMark x1="12682" y1="7764" x2="12375" y2="7596"/>
                          <a14:foregroundMark x1="25435" y1="14734" x2="12893" y2="7879"/>
                          <a14:foregroundMark x1="3544" y1="6483" x2="2609" y2="8049"/>
                          <a14:foregroundMark x1="45543" y1="12960" x2="45109" y2="13915"/>
                          <a14:foregroundMark x1="86011" y1="11350" x2="86304" y2="10641"/>
                          <a14:foregroundMark x1="84783" y1="14325" x2="84871" y2="14113"/>
                          <a14:foregroundMark x1="12609" y1="57162" x2="8478" y2="64529"/>
                          <a14:foregroundMark x1="8478" y1="64529" x2="7283" y2="85266"/>
                          <a14:foregroundMark x1="7283" y1="85266" x2="18478" y2="80628"/>
                          <a14:foregroundMark x1="18478" y1="80628" x2="11304" y2="65211"/>
                          <a14:foregroundMark x1="11304" y1="65211" x2="3729" y2="61801"/>
                          <a14:foregroundMark x1="48913" y1="63574" x2="45326" y2="76126"/>
                          <a14:foregroundMark x1="45326" y1="76126" x2="52283" y2="91132"/>
                          <a14:foregroundMark x1="52283" y1="91132" x2="51739" y2="73124"/>
                          <a14:foregroundMark x1="51739" y1="73124" x2="39022" y2="63438"/>
                          <a14:foregroundMark x1="84674" y1="64529" x2="77717" y2="73261"/>
                          <a14:foregroundMark x1="77717" y1="73261" x2="75652" y2="92087"/>
                          <a14:foregroundMark x1="75652" y1="92087" x2="81196" y2="88677"/>
                          <a14:foregroundMark x1="81196" y1="88677" x2="81413" y2="77626"/>
                          <a14:foregroundMark x1="81413" y1="77626" x2="79457" y2="74216"/>
                          <a14:foregroundMark x1="48152" y1="96862" x2="60431" y2="98076"/>
                          <a14:foregroundMark x1="83370" y1="65075" x2="89239" y2="65348"/>
                          <a14:foregroundMark x1="89239" y1="65348" x2="96913" y2="72571"/>
                          <a14:foregroundMark x1="98082" y1="88250" x2="93892" y2="94608"/>
                          <a14:foregroundMark x1="95663" y1="79665" x2="96304" y2="94543"/>
                          <a14:foregroundMark x1="95217" y1="69304" x2="95370" y2="72858"/>
                          <a14:foregroundMark x1="435" y1="69810" x2="435" y2="71078"/>
                          <a14:foregroundMark x1="435" y1="63574" x2="435" y2="64929"/>
                          <a14:backgroundMark x1="4457" y1="3138" x2="7174" y2="5457"/>
                          <a14:backgroundMark x1="7609" y1="5184" x2="13370" y2="5730"/>
                          <a14:backgroundMark x1="13370" y1="5730" x2="13804" y2="5184"/>
                          <a14:backgroundMark x1="17500" y1="6139" x2="16739" y2="5457"/>
                          <a14:backgroundMark x1="14783" y1="4775" x2="14783" y2="3274"/>
                          <a14:backgroundMark x1="14239" y1="4229" x2="14565" y2="3683"/>
                          <a14:backgroundMark x1="80761" y1="13097" x2="82283" y2="13097"/>
                          <a14:backgroundMark x1="85109" y1="10095" x2="86304" y2="9686"/>
                          <a14:backgroundMark x1="84457" y1="10368" x2="83261" y2="13097"/>
                          <a14:backgroundMark x1="85000" y1="9686" x2="85543" y2="10095"/>
                          <a14:backgroundMark x1="97609" y1="72442" x2="99457" y2="87995"/>
                          <a14:backgroundMark x1="99457" y1="87995" x2="99239" y2="88540"/>
                          <a14:backgroundMark x1="91087" y1="96862" x2="92500" y2="96180"/>
                          <a14:backgroundMark x1="90543" y1="97544" x2="93261" y2="97544"/>
                          <a14:backgroundMark x1="61196" y1="98499" x2="61848" y2="96999"/>
                          <a14:backgroundMark x1="61087" y1="99181" x2="61087" y2="99181"/>
                          <a14:backgroundMark x1="60978" y1="98363" x2="63370" y2="98363"/>
                          <a14:backgroundMark x1="60652" y1="97817" x2="61087" y2="98226"/>
                          <a14:backgroundMark x1="89457" y1="97544" x2="91304" y2="97544"/>
                          <a14:backgroundMark x1="1196" y1="60300" x2="4130" y2="61119"/>
                          <a14:backgroundMark x1="870" y1="72033" x2="870" y2="72033"/>
                          <a14:backgroundMark x1="870" y1="71487" x2="543" y2="65348"/>
                          <a14:backgroundMark x1="543" y1="71487" x2="109" y2="68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8" t="1029" r="35754" b="52636"/>
            <a:stretch>
              <a:fillRect/>
            </a:stretch>
          </p:blipFill>
          <p:spPr>
            <a:xfrm flipH="1">
              <a:off x="1486273" y="3493059"/>
              <a:ext cx="2171519" cy="1801892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мультфильм, Мультфильм, текст, Анимация&#10;&#10;Содержимое, созданное искусственным интеллектом, может быть неверным.">
              <a:hlinkClick r:id="rId19" action="ppaction://hlinksldjump"/>
              <a:extLst>
                <a:ext uri="{FF2B5EF4-FFF2-40B4-BE49-F238E27FC236}">
                  <a16:creationId xmlns:a16="http://schemas.microsoft.com/office/drawing/2014/main" id="{70A0B6DA-857C-5CE1-B427-BB1A5A3CE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" t="5727" r="6993" b="3726"/>
            <a:stretch>
              <a:fillRect/>
            </a:stretch>
          </p:blipFill>
          <p:spPr>
            <a:xfrm rot="290045">
              <a:off x="1724755" y="4034680"/>
              <a:ext cx="1620958" cy="9833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45CCBF-6117-428E-7425-D772FD1E58EB}"/>
              </a:ext>
            </a:extLst>
          </p:cNvPr>
          <p:cNvGrpSpPr/>
          <p:nvPr/>
        </p:nvGrpSpPr>
        <p:grpSpPr>
          <a:xfrm>
            <a:off x="4062528" y="3485925"/>
            <a:ext cx="2374778" cy="1816159"/>
            <a:chOff x="3875762" y="3562754"/>
            <a:chExt cx="2374778" cy="1816159"/>
          </a:xfrm>
        </p:grpSpPr>
        <p:pic>
          <p:nvPicPr>
            <p:cNvPr id="3" name="Рисунок 2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DA2A435-AAF5-F8CA-0F3B-955A7FF35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954" l="435" r="96196">
                          <a14:foregroundMark x1="9908" y1="8441" x2="2500" y2="15689"/>
                          <a14:foregroundMark x1="15747" y1="2728" x2="14864" y2="3592"/>
                          <a14:foregroundMark x1="16304" y1="2183" x2="15904" y2="2574"/>
                          <a14:foregroundMark x1="2500" y1="15689" x2="2717" y2="29877"/>
                          <a14:foregroundMark x1="2717" y1="29877" x2="10761" y2="36698"/>
                          <a14:foregroundMark x1="10761" y1="36698" x2="21196" y2="29468"/>
                          <a14:foregroundMark x1="21196" y1="29468" x2="21848" y2="12824"/>
                          <a14:foregroundMark x1="21848" y1="12824" x2="17522" y2="6201"/>
                          <a14:foregroundMark x1="79384" y1="16033" x2="74022" y2="21965"/>
                          <a14:foregroundMark x1="74022" y1="21965" x2="73152" y2="39427"/>
                          <a14:foregroundMark x1="73152" y1="39427" x2="80109" y2="37517"/>
                          <a14:foregroundMark x1="80109" y1="37517" x2="82609" y2="25375"/>
                          <a14:foregroundMark x1="82609" y1="25375" x2="80652" y2="21010"/>
                          <a14:foregroundMark x1="94783" y1="15825" x2="94783" y2="37926"/>
                          <a14:foregroundMark x1="94783" y1="37926" x2="91413" y2="45975"/>
                          <a14:foregroundMark x1="91413" y1="45975" x2="91304" y2="45975"/>
                          <a14:foregroundMark x1="17809" y1="8399" x2="11087" y2="12278"/>
                          <a14:foregroundMark x1="20543" y1="6821" x2="18233" y2="8154"/>
                          <a14:foregroundMark x1="11087" y1="12278" x2="15326" y2="32879"/>
                          <a14:foregroundMark x1="15326" y1="32879" x2="25435" y2="14734"/>
                          <a14:foregroundMark x1="12682" y1="7764" x2="12375" y2="7596"/>
                          <a14:foregroundMark x1="25435" y1="14734" x2="12893" y2="7879"/>
                          <a14:foregroundMark x1="3544" y1="6483" x2="2609" y2="8049"/>
                          <a14:foregroundMark x1="45543" y1="12960" x2="45109" y2="13915"/>
                          <a14:foregroundMark x1="86011" y1="11350" x2="86304" y2="10641"/>
                          <a14:foregroundMark x1="84783" y1="14325" x2="84871" y2="14113"/>
                          <a14:foregroundMark x1="12609" y1="57162" x2="8478" y2="64529"/>
                          <a14:foregroundMark x1="8478" y1="64529" x2="7283" y2="85266"/>
                          <a14:foregroundMark x1="7283" y1="85266" x2="18478" y2="80628"/>
                          <a14:foregroundMark x1="18478" y1="80628" x2="11304" y2="65211"/>
                          <a14:foregroundMark x1="11304" y1="65211" x2="3729" y2="61801"/>
                          <a14:foregroundMark x1="48913" y1="63574" x2="45326" y2="76126"/>
                          <a14:foregroundMark x1="45326" y1="76126" x2="52283" y2="91132"/>
                          <a14:foregroundMark x1="52283" y1="91132" x2="51739" y2="73124"/>
                          <a14:foregroundMark x1="51739" y1="73124" x2="39022" y2="63438"/>
                          <a14:foregroundMark x1="84674" y1="64529" x2="77717" y2="73261"/>
                          <a14:foregroundMark x1="77717" y1="73261" x2="75652" y2="92087"/>
                          <a14:foregroundMark x1="75652" y1="92087" x2="81196" y2="88677"/>
                          <a14:foregroundMark x1="81196" y1="88677" x2="81413" y2="77626"/>
                          <a14:foregroundMark x1="81413" y1="77626" x2="79457" y2="74216"/>
                          <a14:foregroundMark x1="48152" y1="96862" x2="60431" y2="98076"/>
                          <a14:foregroundMark x1="83370" y1="65075" x2="89239" y2="65348"/>
                          <a14:foregroundMark x1="89239" y1="65348" x2="96913" y2="72571"/>
                          <a14:foregroundMark x1="98082" y1="88250" x2="93892" y2="94608"/>
                          <a14:foregroundMark x1="95663" y1="79665" x2="96304" y2="94543"/>
                          <a14:foregroundMark x1="95217" y1="69304" x2="95370" y2="72858"/>
                          <a14:foregroundMark x1="435" y1="69810" x2="435" y2="71078"/>
                          <a14:foregroundMark x1="435" y1="63574" x2="435" y2="64929"/>
                          <a14:backgroundMark x1="4457" y1="3138" x2="7174" y2="5457"/>
                          <a14:backgroundMark x1="7609" y1="5184" x2="13370" y2="5730"/>
                          <a14:backgroundMark x1="13370" y1="5730" x2="13804" y2="5184"/>
                          <a14:backgroundMark x1="17500" y1="6139" x2="16739" y2="5457"/>
                          <a14:backgroundMark x1="14783" y1="4775" x2="14783" y2="3274"/>
                          <a14:backgroundMark x1="14239" y1="4229" x2="14565" y2="3683"/>
                          <a14:backgroundMark x1="80761" y1="13097" x2="82283" y2="13097"/>
                          <a14:backgroundMark x1="85109" y1="10095" x2="86304" y2="9686"/>
                          <a14:backgroundMark x1="84457" y1="10368" x2="83261" y2="13097"/>
                          <a14:backgroundMark x1="85000" y1="9686" x2="85543" y2="10095"/>
                          <a14:backgroundMark x1="97609" y1="72442" x2="99457" y2="87995"/>
                          <a14:backgroundMark x1="99457" y1="87995" x2="99239" y2="88540"/>
                          <a14:backgroundMark x1="91087" y1="96862" x2="92500" y2="96180"/>
                          <a14:backgroundMark x1="90543" y1="97544" x2="93261" y2="97544"/>
                          <a14:backgroundMark x1="61196" y1="98499" x2="61848" y2="96999"/>
                          <a14:backgroundMark x1="61087" y1="99181" x2="61087" y2="99181"/>
                          <a14:backgroundMark x1="60978" y1="98363" x2="63370" y2="98363"/>
                          <a14:backgroundMark x1="60652" y1="97817" x2="61087" y2="98226"/>
                          <a14:backgroundMark x1="89457" y1="97544" x2="91304" y2="97544"/>
                          <a14:backgroundMark x1="1196" y1="60300" x2="4130" y2="61119"/>
                          <a14:backgroundMark x1="870" y1="72033" x2="870" y2="72033"/>
                          <a14:backgroundMark x1="870" y1="71487" x2="543" y2="65348"/>
                          <a14:backgroundMark x1="543" y1="71487" x2="109" y2="68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21" t="6732" b="47876"/>
            <a:stretch>
              <a:fillRect/>
            </a:stretch>
          </p:blipFill>
          <p:spPr>
            <a:xfrm flipH="1">
              <a:off x="3875762" y="3562754"/>
              <a:ext cx="2374778" cy="1816159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снимок экрана, графический дизайн, Графика&#10;&#10;Содержимое, созданное искусственным интеллектом, может быть неверным.">
              <a:hlinkClick r:id="rId21" action="ppaction://hlinksldjump"/>
              <a:extLst>
                <a:ext uri="{FF2B5EF4-FFF2-40B4-BE49-F238E27FC236}">
                  <a16:creationId xmlns:a16="http://schemas.microsoft.com/office/drawing/2014/main" id="{80EBB7D3-1BC0-E7D6-AEC3-4D3FB5B7A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8" t="37215" r="5656" b="39672"/>
            <a:stretch>
              <a:fillRect/>
            </a:stretch>
          </p:blipFill>
          <p:spPr>
            <a:xfrm rot="21364808">
              <a:off x="4192215" y="4015545"/>
              <a:ext cx="1643149" cy="1014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1C60196-85CD-9803-8009-F34218EBB797}"/>
              </a:ext>
            </a:extLst>
          </p:cNvPr>
          <p:cNvGrpSpPr/>
          <p:nvPr/>
        </p:nvGrpSpPr>
        <p:grpSpPr>
          <a:xfrm>
            <a:off x="6644634" y="3421956"/>
            <a:ext cx="2158950" cy="1707162"/>
            <a:chOff x="6422255" y="3562754"/>
            <a:chExt cx="2158950" cy="1707162"/>
          </a:xfrm>
        </p:grpSpPr>
        <p:pic>
          <p:nvPicPr>
            <p:cNvPr id="5" name="Рисунок 4" descr="Изображение выглядит как Самоклеющийся листок, желтый, канцтовар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E4C54A2-CDFB-A8EC-3C02-9B6A3D91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954" l="435" r="96196">
                          <a14:foregroundMark x1="9908" y1="8441" x2="2500" y2="15689"/>
                          <a14:foregroundMark x1="15747" y1="2728" x2="14864" y2="3592"/>
                          <a14:foregroundMark x1="16304" y1="2183" x2="15904" y2="2574"/>
                          <a14:foregroundMark x1="2500" y1="15689" x2="2717" y2="29877"/>
                          <a14:foregroundMark x1="2717" y1="29877" x2="10761" y2="36698"/>
                          <a14:foregroundMark x1="10761" y1="36698" x2="21196" y2="29468"/>
                          <a14:foregroundMark x1="21196" y1="29468" x2="21848" y2="12824"/>
                          <a14:foregroundMark x1="21848" y1="12824" x2="17522" y2="6201"/>
                          <a14:foregroundMark x1="79384" y1="16033" x2="74022" y2="21965"/>
                          <a14:foregroundMark x1="74022" y1="21965" x2="73152" y2="39427"/>
                          <a14:foregroundMark x1="73152" y1="39427" x2="80109" y2="37517"/>
                          <a14:foregroundMark x1="80109" y1="37517" x2="82609" y2="25375"/>
                          <a14:foregroundMark x1="82609" y1="25375" x2="80652" y2="21010"/>
                          <a14:foregroundMark x1="94783" y1="15825" x2="94783" y2="37926"/>
                          <a14:foregroundMark x1="94783" y1="37926" x2="91413" y2="45975"/>
                          <a14:foregroundMark x1="91413" y1="45975" x2="91304" y2="45975"/>
                          <a14:foregroundMark x1="17809" y1="8399" x2="11087" y2="12278"/>
                          <a14:foregroundMark x1="20543" y1="6821" x2="18233" y2="8154"/>
                          <a14:foregroundMark x1="11087" y1="12278" x2="15326" y2="32879"/>
                          <a14:foregroundMark x1="15326" y1="32879" x2="25435" y2="14734"/>
                          <a14:foregroundMark x1="12682" y1="7764" x2="12375" y2="7596"/>
                          <a14:foregroundMark x1="25435" y1="14734" x2="12893" y2="7879"/>
                          <a14:foregroundMark x1="3544" y1="6483" x2="2609" y2="8049"/>
                          <a14:foregroundMark x1="45543" y1="12960" x2="45109" y2="13915"/>
                          <a14:foregroundMark x1="86011" y1="11350" x2="86304" y2="10641"/>
                          <a14:foregroundMark x1="84783" y1="14325" x2="84871" y2="14113"/>
                          <a14:foregroundMark x1="12609" y1="57162" x2="8478" y2="64529"/>
                          <a14:foregroundMark x1="8478" y1="64529" x2="7283" y2="85266"/>
                          <a14:foregroundMark x1="7283" y1="85266" x2="18478" y2="80628"/>
                          <a14:foregroundMark x1="18478" y1="80628" x2="11304" y2="65211"/>
                          <a14:foregroundMark x1="11304" y1="65211" x2="3729" y2="61801"/>
                          <a14:foregroundMark x1="48913" y1="63574" x2="45326" y2="76126"/>
                          <a14:foregroundMark x1="45326" y1="76126" x2="52283" y2="91132"/>
                          <a14:foregroundMark x1="52283" y1="91132" x2="51739" y2="73124"/>
                          <a14:foregroundMark x1="51739" y1="73124" x2="39022" y2="63438"/>
                          <a14:foregroundMark x1="84674" y1="64529" x2="77717" y2="73261"/>
                          <a14:foregroundMark x1="77717" y1="73261" x2="75652" y2="92087"/>
                          <a14:foregroundMark x1="75652" y1="92087" x2="81196" y2="88677"/>
                          <a14:foregroundMark x1="81196" y1="88677" x2="81413" y2="77626"/>
                          <a14:foregroundMark x1="81413" y1="77626" x2="79457" y2="74216"/>
                          <a14:foregroundMark x1="48152" y1="96862" x2="60431" y2="98076"/>
                          <a14:foregroundMark x1="83370" y1="65075" x2="89239" y2="65348"/>
                          <a14:foregroundMark x1="89239" y1="65348" x2="96913" y2="72571"/>
                          <a14:foregroundMark x1="98082" y1="88250" x2="93892" y2="94608"/>
                          <a14:foregroundMark x1="95663" y1="79665" x2="96304" y2="94543"/>
                          <a14:foregroundMark x1="95217" y1="69304" x2="95370" y2="72858"/>
                          <a14:foregroundMark x1="435" y1="69810" x2="435" y2="71078"/>
                          <a14:foregroundMark x1="435" y1="63574" x2="435" y2="64929"/>
                          <a14:backgroundMark x1="4457" y1="3138" x2="7174" y2="5457"/>
                          <a14:backgroundMark x1="7609" y1="5184" x2="13370" y2="5730"/>
                          <a14:backgroundMark x1="13370" y1="5730" x2="13804" y2="5184"/>
                          <a14:backgroundMark x1="17500" y1="6139" x2="16739" y2="5457"/>
                          <a14:backgroundMark x1="14783" y1="4775" x2="14783" y2="3274"/>
                          <a14:backgroundMark x1="14239" y1="4229" x2="14565" y2="3683"/>
                          <a14:backgroundMark x1="80761" y1="13097" x2="82283" y2="13097"/>
                          <a14:backgroundMark x1="85109" y1="10095" x2="86304" y2="9686"/>
                          <a14:backgroundMark x1="84457" y1="10368" x2="83261" y2="13097"/>
                          <a14:backgroundMark x1="85000" y1="9686" x2="85543" y2="10095"/>
                          <a14:backgroundMark x1="97609" y1="72442" x2="99457" y2="87995"/>
                          <a14:backgroundMark x1="99457" y1="87995" x2="99239" y2="88540"/>
                          <a14:backgroundMark x1="91087" y1="96862" x2="92500" y2="96180"/>
                          <a14:backgroundMark x1="90543" y1="97544" x2="93261" y2="97544"/>
                          <a14:backgroundMark x1="61196" y1="98499" x2="61848" y2="96999"/>
                          <a14:backgroundMark x1="61087" y1="99181" x2="61087" y2="99181"/>
                          <a14:backgroundMark x1="60978" y1="98363" x2="63370" y2="98363"/>
                          <a14:backgroundMark x1="60652" y1="97817" x2="61087" y2="98226"/>
                          <a14:backgroundMark x1="89457" y1="97544" x2="91304" y2="97544"/>
                          <a14:backgroundMark x1="1196" y1="60300" x2="4130" y2="61119"/>
                          <a14:backgroundMark x1="870" y1="72033" x2="870" y2="72033"/>
                          <a14:backgroundMark x1="870" y1="71487" x2="543" y2="65348"/>
                          <a14:backgroundMark x1="543" y1="71487" x2="109" y2="68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61" r="69027" b="56506"/>
            <a:stretch>
              <a:fillRect/>
            </a:stretch>
          </p:blipFill>
          <p:spPr>
            <a:xfrm>
              <a:off x="6422255" y="3562754"/>
              <a:ext cx="2158950" cy="170716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мультфильм, текст&#10;&#10;Содержимое, созданное искусственным интеллектом, может быть неверным.">
              <a:hlinkClick r:id="rId23" action="ppaction://hlinksldjump"/>
              <a:extLst>
                <a:ext uri="{FF2B5EF4-FFF2-40B4-BE49-F238E27FC236}">
                  <a16:creationId xmlns:a16="http://schemas.microsoft.com/office/drawing/2014/main" id="{77DFD5AC-5A10-635C-E9A2-7D4AA1471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" t="9236" r="8819" b="10924"/>
            <a:stretch>
              <a:fillRect/>
            </a:stretch>
          </p:blipFill>
          <p:spPr>
            <a:xfrm>
              <a:off x="6618996" y="4051005"/>
              <a:ext cx="1599509" cy="9657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Picture 8" descr="Picture background">
            <a:extLst>
              <a:ext uri="{FF2B5EF4-FFF2-40B4-BE49-F238E27FC236}">
                <a16:creationId xmlns:a16="http://schemas.microsoft.com/office/drawing/2014/main" id="{41D0DEBB-B6CF-C62E-DD93-DFBB14D02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448729" y="1537729"/>
            <a:ext cx="616197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hlinkClick r:id="rId25" action="ppaction://hlinksldjump"/>
            <a:extLst>
              <a:ext uri="{FF2B5EF4-FFF2-40B4-BE49-F238E27FC236}">
                <a16:creationId xmlns:a16="http://schemas.microsoft.com/office/drawing/2014/main" id="{51E82EAA-3CA9-7CE3-E9B0-3E92CAA4D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18267" r="69168" b="17704"/>
          <a:stretch>
            <a:fillRect/>
          </a:stretch>
        </p:blipFill>
        <p:spPr bwMode="auto">
          <a:xfrm>
            <a:off x="8213904" y="5846962"/>
            <a:ext cx="901252" cy="881719"/>
          </a:xfrm>
          <a:prstGeom prst="flowChartConnector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27" action="ppaction://hlinksldjump"/>
            <a:extLst>
              <a:ext uri="{FF2B5EF4-FFF2-40B4-BE49-F238E27FC236}">
                <a16:creationId xmlns:a16="http://schemas.microsoft.com/office/drawing/2014/main" id="{39421653-FF53-F6CA-F9BF-0CDB5B0ED8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183" y="3466379"/>
            <a:ext cx="1321866" cy="83471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3C0E14C3-AFA2-363D-070C-A99723B2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571" b="89791" l="10000" r="90000">
                        <a14:foregroundMark x1="11848" y1="14267" x2="22826" y2="38482"/>
                        <a14:foregroundMark x1="22826" y1="38482" x2="18696" y2="17801"/>
                        <a14:foregroundMark x1="18696" y1="17801" x2="16739" y2="15052"/>
                        <a14:foregroundMark x1="26087" y1="40707" x2="30543" y2="31414"/>
                        <a14:foregroundMark x1="30543" y1="31414" x2="16196" y2="13482"/>
                        <a14:foregroundMark x1="28804" y1="28010" x2="21522" y2="15576"/>
                        <a14:foregroundMark x1="50388" y1="2343" x2="49348" y2="1571"/>
                        <a14:foregroundMark x1="50792" y1="2644" x2="50502" y2="2428"/>
                        <a14:foregroundMark x1="51107" y1="2877" x2="50859" y2="2693"/>
                        <a14:foregroundMark x1="55870" y1="6414" x2="54770" y2="5597"/>
                        <a14:foregroundMark x1="49348" y1="1571" x2="46413" y2="5366"/>
                        <a14:foregroundMark x1="52174" y1="1963" x2="52486" y2="2151"/>
                        <a14:foregroundMark x1="46848" y1="7461" x2="38152" y2="16361"/>
                        <a14:backgroundMark x1="42027" y1="16727" x2="52065" y2="9424"/>
                        <a14:backgroundMark x1="52065" y1="9424" x2="46536" y2="12111"/>
                        <a14:backgroundMark x1="41883" y1="16874" x2="42065" y2="17016"/>
                        <a14:backgroundMark x1="36196" y1="19110" x2="35000" y2="15969"/>
                        <a14:backgroundMark x1="35870" y1="18063" x2="36196" y2="19241"/>
                        <a14:backgroundMark x1="36739" y1="19634" x2="35109" y2="19372"/>
                        <a14:backgroundMark x1="33043" y1="20419" x2="38913" y2="22644"/>
                        <a14:backgroundMark x1="38913" y1="22644" x2="37174" y2="23822"/>
                        <a14:backgroundMark x1="35435" y1="18325" x2="37308" y2="15481"/>
                        <a14:backgroundMark x1="47299" y1="7931" x2="49565" y2="5105"/>
                        <a14:backgroundMark x1="40596" y1="18192" x2="42283" y2="17539"/>
                        <a14:backgroundMark x1="39239" y1="18717" x2="40093" y2="18386"/>
                        <a14:backgroundMark x1="51413" y1="3272" x2="54239" y2="6152"/>
                        <a14:backgroundMark x1="50978" y1="3665" x2="54239" y2="6414"/>
                        <a14:backgroundMark x1="50435" y1="3796" x2="50761" y2="3010"/>
                        <a14:backgroundMark x1="50978" y1="3272" x2="51848" y2="1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-3605" r="43062" b="70339"/>
          <a:stretch>
            <a:fillRect/>
          </a:stretch>
        </p:blipFill>
        <p:spPr bwMode="auto">
          <a:xfrm rot="9739178">
            <a:off x="85153" y="3204084"/>
            <a:ext cx="265641" cy="5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31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7220" y="5528735"/>
            <a:ext cx="1438215" cy="1240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0874770">
            <a:off x="1578230" y="5947108"/>
            <a:ext cx="1005927" cy="2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817" y="5460626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2506" y="5934671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0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0AD13-CDC4-9294-5B30-9AD74C0C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миугольник 3">
            <a:hlinkClick r:id="rId3"/>
            <a:extLst>
              <a:ext uri="{FF2B5EF4-FFF2-40B4-BE49-F238E27FC236}">
                <a16:creationId xmlns:a16="http://schemas.microsoft.com/office/drawing/2014/main" id="{37B1D658-4EFC-A0E7-E309-E553CF98FBE7}"/>
              </a:ext>
            </a:extLst>
          </p:cNvPr>
          <p:cNvSpPr/>
          <p:nvPr/>
        </p:nvSpPr>
        <p:spPr>
          <a:xfrm>
            <a:off x="359730" y="5122463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Семиугольник 4">
            <a:hlinkClick r:id="rId4"/>
            <a:extLst>
              <a:ext uri="{FF2B5EF4-FFF2-40B4-BE49-F238E27FC236}">
                <a16:creationId xmlns:a16="http://schemas.microsoft.com/office/drawing/2014/main" id="{7043DC52-E066-DC3D-72B1-6D85832BA0FF}"/>
              </a:ext>
            </a:extLst>
          </p:cNvPr>
          <p:cNvSpPr/>
          <p:nvPr/>
        </p:nvSpPr>
        <p:spPr>
          <a:xfrm>
            <a:off x="5656187" y="1144357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Семи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193CD568-BC6C-16A1-D143-B478490B0EFF}"/>
              </a:ext>
            </a:extLst>
          </p:cNvPr>
          <p:cNvSpPr/>
          <p:nvPr/>
        </p:nvSpPr>
        <p:spPr>
          <a:xfrm>
            <a:off x="3717819" y="2022073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Семиугольник 6">
            <a:hlinkClick r:id="rId6" action="ppaction://hlinksldjump"/>
            <a:extLst>
              <a:ext uri="{FF2B5EF4-FFF2-40B4-BE49-F238E27FC236}">
                <a16:creationId xmlns:a16="http://schemas.microsoft.com/office/drawing/2014/main" id="{B98374CB-BCF4-AED6-0A8D-6264A4354D15}"/>
              </a:ext>
            </a:extLst>
          </p:cNvPr>
          <p:cNvSpPr/>
          <p:nvPr/>
        </p:nvSpPr>
        <p:spPr>
          <a:xfrm>
            <a:off x="2122354" y="3576919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Стрелка: штриховая вправо 11">
            <a:extLst>
              <a:ext uri="{FF2B5EF4-FFF2-40B4-BE49-F238E27FC236}">
                <a16:creationId xmlns:a16="http://schemas.microsoft.com/office/drawing/2014/main" id="{F3BDA25F-8EFB-2F79-6E15-B83D34D89DF1}"/>
              </a:ext>
            </a:extLst>
          </p:cNvPr>
          <p:cNvSpPr/>
          <p:nvPr/>
        </p:nvSpPr>
        <p:spPr>
          <a:xfrm rot="518696">
            <a:off x="7202895" y="1783106"/>
            <a:ext cx="517234" cy="361616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емиугольник 13">
            <a:hlinkClick r:id="rId7" action="ppaction://hlinksldjump"/>
            <a:extLst>
              <a:ext uri="{FF2B5EF4-FFF2-40B4-BE49-F238E27FC236}">
                <a16:creationId xmlns:a16="http://schemas.microsoft.com/office/drawing/2014/main" id="{B06DE67F-4A65-CBC7-F96C-FAFE1DA9041D}"/>
              </a:ext>
            </a:extLst>
          </p:cNvPr>
          <p:cNvSpPr/>
          <p:nvPr/>
        </p:nvSpPr>
        <p:spPr>
          <a:xfrm>
            <a:off x="7720129" y="1594166"/>
            <a:ext cx="1228328" cy="110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3A3AD-ADF8-555A-F99E-741B6831AF55}"/>
              </a:ext>
            </a:extLst>
          </p:cNvPr>
          <p:cNvSpPr txBox="1"/>
          <p:nvPr/>
        </p:nvSpPr>
        <p:spPr>
          <a:xfrm>
            <a:off x="71772" y="190323"/>
            <a:ext cx="9000455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Посмотри видео, ответь на вопрос и пройди по дорожке игровых заданий.</a:t>
            </a:r>
          </a:p>
        </p:txBody>
      </p:sp>
      <p:pic>
        <p:nvPicPr>
          <p:cNvPr id="3078" name="Picture 6" descr="Picture background">
            <a:hlinkClick r:id="rId7" action="ppaction://hlinksldjump"/>
            <a:extLst>
              <a:ext uri="{FF2B5EF4-FFF2-40B4-BE49-F238E27FC236}">
                <a16:creationId xmlns:a16="http://schemas.microsoft.com/office/drawing/2014/main" id="{14C03DE1-320E-4CB1-7A6C-B3DB46EA0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7918937" y="1704030"/>
            <a:ext cx="821026" cy="8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Picture background">
            <a:hlinkClick r:id="rId10" action="ppaction://hlinkfile"/>
            <a:extLst>
              <a:ext uri="{FF2B5EF4-FFF2-40B4-BE49-F238E27FC236}">
                <a16:creationId xmlns:a16="http://schemas.microsoft.com/office/drawing/2014/main" id="{D0A1E6C0-7E0D-AECA-313C-3A668B0D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" y="570968"/>
            <a:ext cx="1358096" cy="5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колесо, Велосипедное колесо, транспортное средство, Наземный транспор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7D1A11-7662-D197-DB8E-E9F478440F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13" y="3313717"/>
            <a:ext cx="3428630" cy="3428630"/>
          </a:xfrm>
          <a:prstGeom prst="snipRoundRect">
            <a:avLst>
              <a:gd name="adj1" fmla="val 34688"/>
              <a:gd name="adj2" fmla="val 40606"/>
            </a:avLst>
          </a:prstGeom>
        </p:spPr>
      </p:pic>
      <p:pic>
        <p:nvPicPr>
          <p:cNvPr id="2" name="Picture 2" descr="Picture background">
            <a:hlinkClick r:id="rId13" action="ppaction://hlinksldjump"/>
            <a:extLst>
              <a:ext uri="{FF2B5EF4-FFF2-40B4-BE49-F238E27FC236}">
                <a16:creationId xmlns:a16="http://schemas.microsoft.com/office/drawing/2014/main" id="{6DFFC1BA-E7CB-9A39-8C8E-6B2582A5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22" y="5831702"/>
            <a:ext cx="1026298" cy="1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авно 9">
            <a:extLst>
              <a:ext uri="{FF2B5EF4-FFF2-40B4-BE49-F238E27FC236}">
                <a16:creationId xmlns:a16="http://schemas.microsoft.com/office/drawing/2014/main" id="{BCE72830-9585-9473-2C5C-2EC66ADA1A80}"/>
              </a:ext>
            </a:extLst>
          </p:cNvPr>
          <p:cNvSpPr/>
          <p:nvPr/>
        </p:nvSpPr>
        <p:spPr>
          <a:xfrm rot="4440078">
            <a:off x="5309220" y="2087550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авно 14">
            <a:extLst>
              <a:ext uri="{FF2B5EF4-FFF2-40B4-BE49-F238E27FC236}">
                <a16:creationId xmlns:a16="http://schemas.microsoft.com/office/drawing/2014/main" id="{99562548-0BCA-72D7-6F02-31E1FB48C692}"/>
              </a:ext>
            </a:extLst>
          </p:cNvPr>
          <p:cNvSpPr/>
          <p:nvPr/>
        </p:nvSpPr>
        <p:spPr>
          <a:xfrm rot="3053047">
            <a:off x="3434060" y="3188633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вно 16">
            <a:extLst>
              <a:ext uri="{FF2B5EF4-FFF2-40B4-BE49-F238E27FC236}">
                <a16:creationId xmlns:a16="http://schemas.microsoft.com/office/drawing/2014/main" id="{521817C1-ED3F-C857-AA60-CD402C53DEA8}"/>
              </a:ext>
            </a:extLst>
          </p:cNvPr>
          <p:cNvSpPr/>
          <p:nvPr/>
        </p:nvSpPr>
        <p:spPr>
          <a:xfrm rot="2950071">
            <a:off x="1750248" y="4824726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9D55F-EA18-4A2F-B7D6-003520E864CF}"/>
              </a:ext>
            </a:extLst>
          </p:cNvPr>
          <p:cNvSpPr txBox="1"/>
          <p:nvPr/>
        </p:nvSpPr>
        <p:spPr>
          <a:xfrm>
            <a:off x="648587" y="6764"/>
            <a:ext cx="16174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Откуда берутся деньги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94FAE-F5A1-1DEF-58D8-2FCFCF23B392}"/>
              </a:ext>
            </a:extLst>
          </p:cNvPr>
          <p:cNvSpPr txBox="1"/>
          <p:nvPr/>
        </p:nvSpPr>
        <p:spPr>
          <a:xfrm>
            <a:off x="1589434" y="653259"/>
            <a:ext cx="3971394" cy="338554"/>
          </a:xfrm>
          <a:prstGeom prst="rect">
            <a:avLst/>
          </a:prstGeom>
          <a:solidFill>
            <a:srgbClr val="C1E5F5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https://disk.yandex.ru/i/cTptBAecOSdrKw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FED9-5347-C2F4-B8B5-26A6F7111445}"/>
              </a:ext>
            </a:extLst>
          </p:cNvPr>
          <p:cNvSpPr txBox="1"/>
          <p:nvPr/>
        </p:nvSpPr>
        <p:spPr>
          <a:xfrm>
            <a:off x="723400" y="124502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Как можно увеличить свой доход?</a:t>
            </a:r>
            <a:endParaRPr lang="ru-RU" b="1" dirty="0">
              <a:latin typeface="Constantia" panose="02030602050306030303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EAFA233-1CBF-029D-2849-38A67E91B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9" y="1255930"/>
            <a:ext cx="498821" cy="4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61F27-1901-F271-A6AE-B32C9C6C1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E534E72E-D69D-3088-71D5-36C7F5A08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1" y="5369206"/>
            <a:ext cx="11950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Доход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B8E6DAFE-55AD-A990-3814-666EFA3DBB9B}"/>
              </a:ext>
            </a:extLst>
          </p:cNvPr>
          <p:cNvGrpSpPr>
            <a:grpSpLocks/>
          </p:cNvGrpSpPr>
          <p:nvPr/>
        </p:nvGrpSpPr>
        <p:grpSpPr bwMode="auto">
          <a:xfrm>
            <a:off x="824514" y="4942771"/>
            <a:ext cx="2294788" cy="1314533"/>
            <a:chOff x="3628" y="-133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35316C7C-EB97-BFBA-D594-4974C00BE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-133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516642BD-2553-BF77-8768-48F0DCBB1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" y="-1070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39F8AA50-4E94-2E3E-7D56-CCD422057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6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2BA9B5F2-7153-47FC-3C04-71DB2E642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снимок экрана, диаграмм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D68762-B1F2-3258-8192-1C4D2E405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r="3549" b="9911"/>
          <a:stretch>
            <a:fillRect/>
          </a:stretch>
        </p:blipFill>
        <p:spPr>
          <a:xfrm>
            <a:off x="1073848" y="1431130"/>
            <a:ext cx="6880850" cy="293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74539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29BAF-BD69-6596-2585-218D0B33A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7EFED3B3-96A6-6022-72EF-4AEB3855A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Профессия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D0A907C9-4711-CE5A-693D-B7E6C06DF54A}"/>
              </a:ext>
            </a:extLst>
          </p:cNvPr>
          <p:cNvGrpSpPr>
            <a:grpSpLocks/>
          </p:cNvGrpSpPr>
          <p:nvPr/>
        </p:nvGrpSpPr>
        <p:grpSpPr bwMode="auto">
          <a:xfrm>
            <a:off x="1136310" y="5173604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A2792CDB-4912-8E62-5A92-F4295C996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DA6F37AA-ACB2-5C93-647B-B9DC544C1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128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C4C6143B-0751-9D8B-448D-99C3FB36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CF33CDC6-92CF-11DA-E2B6-343D8FE3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3" y="5123806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18C4BFA-7829-E39A-CF73-7BC3015E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81" y="1531088"/>
            <a:ext cx="6983704" cy="322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051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80B5C-D6FB-F637-532E-A0061CFE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A238BF3D-4327-3A0B-A560-55FFF1319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50F2FD91-A6C6-5731-6AED-98C31178EB5C}"/>
              </a:ext>
            </a:extLst>
          </p:cNvPr>
          <p:cNvGrpSpPr>
            <a:grpSpLocks/>
          </p:cNvGrpSpPr>
          <p:nvPr/>
        </p:nvGrpSpPr>
        <p:grpSpPr bwMode="auto">
          <a:xfrm>
            <a:off x="1056377" y="5173604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55B16D0D-2DDF-466E-8A6C-0B8373DBC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35D7C1E1-27A6-EA26-ED85-5E6DFABBB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087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A222F9DD-07D8-1318-FDDB-2BD4C429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7" name="Рисунок 6" descr="Изображение выглядит как платье, мультфильм, Детское искусство, мо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026305-BA1C-D186-0EC3-B5135BB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4" y="1309673"/>
            <a:ext cx="7461091" cy="339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2F696333-99B5-6636-F5E1-C6D98EB2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7" y="5549048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3279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52E7C-80CC-3706-493D-27FFBB004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96A610-FF6F-D800-FBCE-5AE99181C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802758" y="571519"/>
            <a:ext cx="6980276" cy="373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FF3B0DBD-CE04-16C4-80BF-D93843DFA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712381" y="501904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F591D90F-6685-9C06-1EE0-7ABD4C211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336466" y="354188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E2C434-F138-D64F-0334-C14FB980222C}"/>
              </a:ext>
            </a:extLst>
          </p:cNvPr>
          <p:cNvSpPr txBox="1"/>
          <p:nvPr/>
        </p:nvSpPr>
        <p:spPr>
          <a:xfrm>
            <a:off x="1172748" y="1459443"/>
            <a:ext cx="6397633" cy="258532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90170"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Результатом труда человека является продукт, который приносит ему доход (деньги).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Это может быть как материальный объект, так и нематериальная услуга. Найди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пару. Соедини карточку с изображением работника и карточку с изображением результата его труда. Правильно подобранные пары исчезнут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78BCC-44DE-BFBD-71EB-B1A2187D3684}"/>
              </a:ext>
            </a:extLst>
          </p:cNvPr>
          <p:cNvSpPr txBox="1"/>
          <p:nvPr/>
        </p:nvSpPr>
        <p:spPr>
          <a:xfrm>
            <a:off x="1026042" y="964818"/>
            <a:ext cx="5842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lvl="0" indent="45021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«Откуда берутся деньги»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7"/>
            <a:extLst>
              <a:ext uri="{FF2B5EF4-FFF2-40B4-BE49-F238E27FC236}">
                <a16:creationId xmlns:a16="http://schemas.microsoft.com/office/drawing/2014/main" id="{BB1054CE-7F73-CE94-6B5F-B88DC4A04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650847" y="4436830"/>
            <a:ext cx="3583173" cy="85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01412029-AA9B-8E2C-A187-171CA80F3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468705" y="5039725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F6F445-84DC-BD5A-E9F1-03C9B9E3E6D7}"/>
              </a:ext>
            </a:extLst>
          </p:cNvPr>
          <p:cNvSpPr txBox="1"/>
          <p:nvPr/>
        </p:nvSpPr>
        <p:spPr>
          <a:xfrm>
            <a:off x="1358150" y="6105002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Ссылка на игру:</a:t>
            </a:r>
          </a:p>
        </p:txBody>
      </p:sp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5FC2912-755A-4857-EC24-15A1B02B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5307919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1B09E2-B723-7CE1-0F9E-3BBF549DD9DB}"/>
              </a:ext>
            </a:extLst>
          </p:cNvPr>
          <p:cNvSpPr txBox="1"/>
          <p:nvPr/>
        </p:nvSpPr>
        <p:spPr>
          <a:xfrm>
            <a:off x="3189101" y="6105002"/>
            <a:ext cx="4466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https://wordwall.net/resource/105757174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49C0CA-0180-3B2B-A649-13221A43A54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0" y="5420322"/>
            <a:ext cx="985356" cy="1149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044" y="5468813"/>
            <a:ext cx="912123" cy="91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817" y="5472274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2506" y="5934671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C9128F-A696-AA61-84C5-F64EA1B6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миугольник 3">
            <a:hlinkClick r:id="rId3"/>
            <a:extLst>
              <a:ext uri="{FF2B5EF4-FFF2-40B4-BE49-F238E27FC236}">
                <a16:creationId xmlns:a16="http://schemas.microsoft.com/office/drawing/2014/main" id="{2E4EA3D7-7587-3824-011B-B34F25655344}"/>
              </a:ext>
            </a:extLst>
          </p:cNvPr>
          <p:cNvSpPr/>
          <p:nvPr/>
        </p:nvSpPr>
        <p:spPr>
          <a:xfrm>
            <a:off x="49169" y="5233323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Семиугольник 4">
            <a:hlinkClick r:id="rId4"/>
            <a:extLst>
              <a:ext uri="{FF2B5EF4-FFF2-40B4-BE49-F238E27FC236}">
                <a16:creationId xmlns:a16="http://schemas.microsoft.com/office/drawing/2014/main" id="{B935E3C9-ADDD-4EE4-3331-2AD7050CDC59}"/>
              </a:ext>
            </a:extLst>
          </p:cNvPr>
          <p:cNvSpPr/>
          <p:nvPr/>
        </p:nvSpPr>
        <p:spPr>
          <a:xfrm>
            <a:off x="5711922" y="1052634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Семи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CAB076D0-4107-E68E-57A3-587412CBB4D2}"/>
              </a:ext>
            </a:extLst>
          </p:cNvPr>
          <p:cNvSpPr/>
          <p:nvPr/>
        </p:nvSpPr>
        <p:spPr>
          <a:xfrm>
            <a:off x="3923326" y="2608754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Семиугольник 6">
            <a:hlinkClick r:id="rId6" action="ppaction://hlinksldjump"/>
            <a:extLst>
              <a:ext uri="{FF2B5EF4-FFF2-40B4-BE49-F238E27FC236}">
                <a16:creationId xmlns:a16="http://schemas.microsoft.com/office/drawing/2014/main" id="{09026B8D-2F9D-9C50-DEA8-EA331D72306E}"/>
              </a:ext>
            </a:extLst>
          </p:cNvPr>
          <p:cNvSpPr/>
          <p:nvPr/>
        </p:nvSpPr>
        <p:spPr>
          <a:xfrm>
            <a:off x="2136687" y="3914812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Семиугольник 13">
            <a:extLst>
              <a:ext uri="{FF2B5EF4-FFF2-40B4-BE49-F238E27FC236}">
                <a16:creationId xmlns:a16="http://schemas.microsoft.com/office/drawing/2014/main" id="{7ABE26EF-258C-EE46-6501-487F9CDC0D8D}"/>
              </a:ext>
            </a:extLst>
          </p:cNvPr>
          <p:cNvSpPr/>
          <p:nvPr/>
        </p:nvSpPr>
        <p:spPr>
          <a:xfrm>
            <a:off x="5987508" y="2740970"/>
            <a:ext cx="1228328" cy="110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E1DCE94D-5C10-9F05-C6F9-8B4E41DE446A}"/>
              </a:ext>
            </a:extLst>
          </p:cNvPr>
          <p:cNvSpPr/>
          <p:nvPr/>
        </p:nvSpPr>
        <p:spPr>
          <a:xfrm rot="4379164">
            <a:off x="6393295" y="2446024"/>
            <a:ext cx="416754" cy="318394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11D70-7950-8D53-A709-0EF0ED92D3E8}"/>
              </a:ext>
            </a:extLst>
          </p:cNvPr>
          <p:cNvSpPr txBox="1"/>
          <p:nvPr/>
        </p:nvSpPr>
        <p:spPr>
          <a:xfrm>
            <a:off x="59547" y="93336"/>
            <a:ext cx="9035283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видео, ответь на вопрос и пройди по дорожке игровых заданий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8B6DA539-C036-123C-3ABB-D5C75672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1" b="89668" l="9000" r="90000">
                        <a14:foregroundMark x1="9333" y1="26015" x2="10000" y2="37638"/>
                        <a14:foregroundMark x1="37000" y1="7749" x2="37000" y2="7749"/>
                        <a14:foregroundMark x1="38667" y1="7196" x2="74000" y2="1661"/>
                        <a14:foregroundMark x1="74000" y1="1661" x2="77667" y2="6642"/>
                        <a14:foregroundMark x1="57667" y1="13653" x2="63333" y2="28044"/>
                        <a14:foregroundMark x1="63333" y1="28044" x2="66667" y2="2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59" y="2243337"/>
            <a:ext cx="2685385" cy="48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hlinkClick r:id="rId9" action="ppaction://hlinksldjump"/>
            <a:extLst>
              <a:ext uri="{FF2B5EF4-FFF2-40B4-BE49-F238E27FC236}">
                <a16:creationId xmlns:a16="http://schemas.microsoft.com/office/drawing/2014/main" id="{506019ED-5CE2-CE1A-AD13-173E2CC9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90430" l="9961" r="89844">
                        <a14:foregroundMark x1="40820" y1="21484" x2="53516" y2="19141"/>
                        <a14:foregroundMark x1="53516" y1="19141" x2="63672" y2="27734"/>
                        <a14:foregroundMark x1="63672" y1="27734" x2="61328" y2="49023"/>
                        <a14:foregroundMark x1="61328" y1="49023" x2="55078" y2="58789"/>
                        <a14:foregroundMark x1="55078" y1="58789" x2="36328" y2="39648"/>
                        <a14:foregroundMark x1="36328" y1="39648" x2="36914" y2="50781"/>
                        <a14:foregroundMark x1="36914" y1="50781" x2="45313" y2="56836"/>
                        <a14:foregroundMark x1="45313" y1="56836" x2="59766" y2="45313"/>
                        <a14:foregroundMark x1="59766" y1="45313" x2="58398" y2="13477"/>
                        <a14:foregroundMark x1="58398" y1="13477" x2="43164" y2="9570"/>
                        <a14:foregroundMark x1="43164" y1="9570" x2="40430" y2="10547"/>
                        <a14:foregroundMark x1="32031" y1="5664" x2="41797" y2="3711"/>
                        <a14:foregroundMark x1="41797" y1="3711" x2="65625" y2="6445"/>
                        <a14:foregroundMark x1="27999" y1="16856" x2="27344" y2="79883"/>
                        <a14:foregroundMark x1="28125" y1="4688" x2="28019" y2="14924"/>
                        <a14:foregroundMark x1="27344" y1="79883" x2="35352" y2="82813"/>
                        <a14:foregroundMark x1="25586" y1="73633" x2="32227" y2="53906"/>
                        <a14:foregroundMark x1="28173" y1="15053" x2="28516" y2="8203"/>
                        <a14:foregroundMark x1="25586" y1="66797" x2="28087" y2="16778"/>
                        <a14:foregroundMark x1="28516" y1="8203" x2="34961" y2="391"/>
                        <a14:foregroundMark x1="25000" y1="40820" x2="29688" y2="26367"/>
                        <a14:foregroundMark x1="25000" y1="33203" x2="30273" y2="16406"/>
                        <a14:foregroundMark x1="27488" y1="15301" x2="29102" y2="5078"/>
                        <a14:foregroundMark x1="26172" y1="23633" x2="27121" y2="17625"/>
                        <a14:foregroundMark x1="24805" y1="16406" x2="28125" y2="4102"/>
                        <a14:foregroundMark x1="28125" y1="4102" x2="29883" y2="2539"/>
                        <a14:foregroundMark x1="39258" y1="1367" x2="57617" y2="1953"/>
                        <a14:foregroundMark x1="57617" y1="1953" x2="68750" y2="5664"/>
                        <a14:foregroundMark x1="70352" y1="57511" x2="70898" y2="75195"/>
                        <a14:foregroundMark x1="68750" y1="5664" x2="69959" y2="44816"/>
                        <a14:foregroundMark x1="70898" y1="75195" x2="67166" y2="85148"/>
                        <a14:foregroundMark x1="39323" y1="87449" x2="34375" y2="87109"/>
                        <a14:foregroundMark x1="34375" y1="87109" x2="31836" y2="87695"/>
                        <a14:foregroundMark x1="72203" y1="44746" x2="71484" y2="10547"/>
                        <a14:foregroundMark x1="71094" y1="11328" x2="65039" y2="977"/>
                        <a14:foregroundMark x1="65039" y1="977" x2="64258" y2="391"/>
                        <a14:foregroundMark x1="69531" y1="7813" x2="64648" y2="2148"/>
                        <a14:foregroundMark x1="70117" y1="8594" x2="65625" y2="2148"/>
                        <a14:foregroundMark x1="70703" y1="7227" x2="66406" y2="1563"/>
                        <a14:foregroundMark x1="40430" y1="23438" x2="49805" y2="23047"/>
                        <a14:foregroundMark x1="38672" y1="88672" x2="40570" y2="88839"/>
                        <a14:foregroundMark x1="62528" y1="87927" x2="67386" y2="84835"/>
                        <a14:foregroundMark x1="71680" y1="62500" x2="73633" y2="51758"/>
                        <a14:foregroundMark x1="73633" y1="51758" x2="72461" y2="45898"/>
                        <a14:foregroundMark x1="41602" y1="87305" x2="48438" y2="87305"/>
                        <a14:foregroundMark x1="45898" y1="87695" x2="59570" y2="88672"/>
                        <a14:foregroundMark x1="67969" y1="87305" x2="69727" y2="83594"/>
                        <a14:foregroundMark x1="70703" y1="84961" x2="68555" y2="87305"/>
                        <a14:backgroundMark x1="24219" y1="18164" x2="25391" y2="19141"/>
                        <a14:backgroundMark x1="66289" y1="89281" x2="66602" y2="89258"/>
                        <a14:backgroundMark x1="73342" y1="48494" x2="74414" y2="23438"/>
                        <a14:backgroundMark x1="73140" y1="53217" x2="73251" y2="50633"/>
                        <a14:backgroundMark x1="72852" y1="59961" x2="72898" y2="58894"/>
                        <a14:backgroundMark x1="73012" y1="49931" x2="73242" y2="57422"/>
                        <a14:backgroundMark x1="72852" y1="44727" x2="72930" y2="47282"/>
                        <a14:backgroundMark x1="57395" y1="91934" x2="61523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97" y="2931825"/>
            <a:ext cx="994350" cy="9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hlinkClick r:id="rId9" action="ppaction://hlinksldjump"/>
            <a:extLst>
              <a:ext uri="{FF2B5EF4-FFF2-40B4-BE49-F238E27FC236}">
                <a16:creationId xmlns:a16="http://schemas.microsoft.com/office/drawing/2014/main" id="{E1024D99-3D42-BCD6-3142-44F281702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6145619" y="2908684"/>
            <a:ext cx="839886" cy="9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Picture background">
            <a:hlinkClick r:id="rId14" action="ppaction://hlinkfile"/>
            <a:extLst>
              <a:ext uri="{FF2B5EF4-FFF2-40B4-BE49-F238E27FC236}">
                <a16:creationId xmlns:a16="http://schemas.microsoft.com/office/drawing/2014/main" id="{98D75527-354D-EF74-22CD-D5CA6714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566854"/>
            <a:ext cx="1490870" cy="64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hlinkClick r:id="rId16" action="ppaction://hlinksldjump"/>
            <a:extLst>
              <a:ext uri="{FF2B5EF4-FFF2-40B4-BE49-F238E27FC236}">
                <a16:creationId xmlns:a16="http://schemas.microsoft.com/office/drawing/2014/main" id="{E9B027B4-0B5B-9670-FDE8-1F2ECB1A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02" y="5658138"/>
            <a:ext cx="1026298" cy="1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авно 9">
            <a:extLst>
              <a:ext uri="{FF2B5EF4-FFF2-40B4-BE49-F238E27FC236}">
                <a16:creationId xmlns:a16="http://schemas.microsoft.com/office/drawing/2014/main" id="{0B1A50FB-0BF3-3F0D-840D-B760A62B956F}"/>
              </a:ext>
            </a:extLst>
          </p:cNvPr>
          <p:cNvSpPr/>
          <p:nvPr/>
        </p:nvSpPr>
        <p:spPr>
          <a:xfrm rot="3962414">
            <a:off x="1747320" y="5168823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авно 14">
            <a:extLst>
              <a:ext uri="{FF2B5EF4-FFF2-40B4-BE49-F238E27FC236}">
                <a16:creationId xmlns:a16="http://schemas.microsoft.com/office/drawing/2014/main" id="{FB15EB7A-F2F5-A937-160D-DE78A9AC3215}"/>
              </a:ext>
            </a:extLst>
          </p:cNvPr>
          <p:cNvSpPr/>
          <p:nvPr/>
        </p:nvSpPr>
        <p:spPr>
          <a:xfrm rot="2403400" flipH="1">
            <a:off x="3695693" y="3748811"/>
            <a:ext cx="267728" cy="680798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вно 16">
            <a:extLst>
              <a:ext uri="{FF2B5EF4-FFF2-40B4-BE49-F238E27FC236}">
                <a16:creationId xmlns:a16="http://schemas.microsoft.com/office/drawing/2014/main" id="{DA9B6BBA-2A31-C85A-94E7-B01BED19FFB6}"/>
              </a:ext>
            </a:extLst>
          </p:cNvPr>
          <p:cNvSpPr/>
          <p:nvPr/>
        </p:nvSpPr>
        <p:spPr>
          <a:xfrm rot="2591498">
            <a:off x="5139198" y="2200439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08CBE-7794-65A6-D1BF-85BC2D8ED3A7}"/>
              </a:ext>
            </a:extLst>
          </p:cNvPr>
          <p:cNvSpPr txBox="1"/>
          <p:nvPr/>
        </p:nvSpPr>
        <p:spPr>
          <a:xfrm>
            <a:off x="236582" y="23099"/>
            <a:ext cx="1637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одушка безопасности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37BE2-289D-3683-3802-25C43743B60A}"/>
              </a:ext>
            </a:extLst>
          </p:cNvPr>
          <p:cNvSpPr txBox="1"/>
          <p:nvPr/>
        </p:nvSpPr>
        <p:spPr>
          <a:xfrm>
            <a:off x="1540039" y="552347"/>
            <a:ext cx="3944224" cy="338554"/>
          </a:xfrm>
          <a:prstGeom prst="rect">
            <a:avLst/>
          </a:prstGeom>
          <a:solidFill>
            <a:srgbClr val="C1E5F5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https://disk.yandex.ru/i/St_xGz0LY5dh0A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BA8F0-6821-BF98-DFB8-3910883D49B8}"/>
              </a:ext>
            </a:extLst>
          </p:cNvPr>
          <p:cNvSpPr txBox="1"/>
          <p:nvPr/>
        </p:nvSpPr>
        <p:spPr>
          <a:xfrm>
            <a:off x="557398" y="1243773"/>
            <a:ext cx="5161039" cy="400110"/>
          </a:xfrm>
          <a:prstGeom prst="rect">
            <a:avLst/>
          </a:prstGeom>
          <a:solidFill>
            <a:srgbClr val="DCEAF7">
              <a:alpha val="52941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Зачем нужна «подушка безопасности»?</a:t>
            </a:r>
            <a:endParaRPr lang="ru-RU" b="1" dirty="0">
              <a:latin typeface="Constantia" panose="02030602050306030303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99A2039-5B72-C23B-C057-B5F95468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5" y="1243773"/>
            <a:ext cx="478881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2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6801E-444F-A39D-26BB-C11A7F67F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A7A5B100-6BCE-940E-8939-5E8A41826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1" y="5369206"/>
            <a:ext cx="2383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Накопления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86148FC6-768A-93D6-4AA7-363D3A81711F}"/>
              </a:ext>
            </a:extLst>
          </p:cNvPr>
          <p:cNvGrpSpPr>
            <a:grpSpLocks/>
          </p:cNvGrpSpPr>
          <p:nvPr/>
        </p:nvGrpSpPr>
        <p:grpSpPr bwMode="auto">
          <a:xfrm>
            <a:off x="1136311" y="5017484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2280E299-A12C-9794-8FFB-A14D9261B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A45A2E77-ED95-01B4-7FA0-6D173F3F8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-999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56A79C28-D2DF-AAAE-EBBA-9F4C8FDED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6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C33D782C-5CE9-3204-0398-1FC20DEC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снимок экрана, Человеческое лиц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894638-C67C-E23D-B685-62ED19F09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475" r="8589" b="9967"/>
          <a:stretch>
            <a:fillRect/>
          </a:stretch>
        </p:blipFill>
        <p:spPr>
          <a:xfrm>
            <a:off x="1174686" y="1183249"/>
            <a:ext cx="6695182" cy="35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1740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AB430-FF76-68F4-DAFB-5249ADF0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2E1B8988-B159-3B28-B6E1-646190D1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2294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Инвестиция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CAB6EFA5-0126-ED37-B568-40D7604CEE94}"/>
              </a:ext>
            </a:extLst>
          </p:cNvPr>
          <p:cNvGrpSpPr>
            <a:grpSpLocks/>
          </p:cNvGrpSpPr>
          <p:nvPr/>
        </p:nvGrpSpPr>
        <p:grpSpPr bwMode="auto">
          <a:xfrm>
            <a:off x="905318" y="4953738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9D521CA3-A409-B00B-1B6A-9B7561206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289F6E99-60EB-D1C0-3092-1F49A7D53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128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F95F3A7E-42E0-0ACE-D8BA-089712C81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B609D577-23F9-8A1F-ABC0-20BB0C84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3" y="5123806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AFBA447-73FA-894A-1227-696E3CB7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18" y="1734194"/>
            <a:ext cx="752475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231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миугольник 3">
            <a:hlinkClick r:id="rId3"/>
            <a:extLst>
              <a:ext uri="{FF2B5EF4-FFF2-40B4-BE49-F238E27FC236}">
                <a16:creationId xmlns:a16="http://schemas.microsoft.com/office/drawing/2014/main" id="{CB9EA3D9-C4C2-EF2C-2A8D-B4B35EC4F206}"/>
              </a:ext>
            </a:extLst>
          </p:cNvPr>
          <p:cNvSpPr/>
          <p:nvPr/>
        </p:nvSpPr>
        <p:spPr>
          <a:xfrm>
            <a:off x="794604" y="5201101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Семи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20510D70-ED6B-B210-CE49-DB20FA147326}"/>
              </a:ext>
            </a:extLst>
          </p:cNvPr>
          <p:cNvSpPr/>
          <p:nvPr/>
        </p:nvSpPr>
        <p:spPr>
          <a:xfrm>
            <a:off x="3494886" y="2163319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Семиугольник 5">
            <a:hlinkClick r:id="rId5"/>
            <a:extLst>
              <a:ext uri="{FF2B5EF4-FFF2-40B4-BE49-F238E27FC236}">
                <a16:creationId xmlns:a16="http://schemas.microsoft.com/office/drawing/2014/main" id="{BF447AC7-29FF-C6AA-2D0E-6F8E93CD6215}"/>
              </a:ext>
            </a:extLst>
          </p:cNvPr>
          <p:cNvSpPr/>
          <p:nvPr/>
        </p:nvSpPr>
        <p:spPr>
          <a:xfrm>
            <a:off x="5327904" y="1339993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Семиугольник 6">
            <a:hlinkClick r:id="rId6" action="ppaction://hlinksldjump"/>
            <a:extLst>
              <a:ext uri="{FF2B5EF4-FFF2-40B4-BE49-F238E27FC236}">
                <a16:creationId xmlns:a16="http://schemas.microsoft.com/office/drawing/2014/main" id="{7AB3481B-3AE3-571E-7B58-FDFF9EC906DA}"/>
              </a:ext>
            </a:extLst>
          </p:cNvPr>
          <p:cNvSpPr/>
          <p:nvPr/>
        </p:nvSpPr>
        <p:spPr>
          <a:xfrm>
            <a:off x="1862895" y="3429000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CA5DACFA-E859-119C-1239-69E92631BB5D}"/>
              </a:ext>
            </a:extLst>
          </p:cNvPr>
          <p:cNvSpPr/>
          <p:nvPr/>
        </p:nvSpPr>
        <p:spPr>
          <a:xfrm rot="20960893">
            <a:off x="6591463" y="1311871"/>
            <a:ext cx="553809" cy="439979"/>
          </a:xfrm>
          <a:prstGeom prst="stripedRightArrow">
            <a:avLst>
              <a:gd name="adj1" fmla="val 50579"/>
              <a:gd name="adj2" fmla="val 76904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FAE16-4E32-0799-4695-FCF716D2BA7E}"/>
              </a:ext>
            </a:extLst>
          </p:cNvPr>
          <p:cNvSpPr txBox="1"/>
          <p:nvPr/>
        </p:nvSpPr>
        <p:spPr>
          <a:xfrm>
            <a:off x="67826" y="94882"/>
            <a:ext cx="8975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Посмотри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видео, ответь на вопрос и пройди по дорожке игровых заданий.</a:t>
            </a:r>
          </a:p>
        </p:txBody>
      </p:sp>
      <p:pic>
        <p:nvPicPr>
          <p:cNvPr id="18" name="Picture 14" descr="Picture background">
            <a:hlinkClick r:id="rId7" action="ppaction://hlinkfile"/>
            <a:extLst>
              <a:ext uri="{FF2B5EF4-FFF2-40B4-BE49-F238E27FC236}">
                <a16:creationId xmlns:a16="http://schemas.microsoft.com/office/drawing/2014/main" id="{14187D3A-E07E-FAFD-6C75-CEDA9879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" y="439152"/>
            <a:ext cx="1281391" cy="55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E7209E3-3CCC-D0C1-F813-B96D00E9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03" y="1428359"/>
            <a:ext cx="2022107" cy="38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Изображение выглядит как Мультфильм, мультфильм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54C7DF-150C-77C9-35E0-EC8E266BC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5926" l="10000" r="90000">
                        <a14:foregroundMark x1="27397" y1="90566" x2="27500" y2="91852"/>
                        <a14:foregroundMark x1="25625" y1="68519" x2="27018" y2="85853"/>
                        <a14:foregroundMark x1="28223" y1="91614" x2="33125" y2="90000"/>
                        <a14:foregroundMark x1="27500" y1="91852" x2="27754" y2="91768"/>
                        <a14:foregroundMark x1="33125" y1="90000" x2="39375" y2="96667"/>
                        <a14:foregroundMark x1="39375" y1="96667" x2="52917" y2="93333"/>
                        <a14:foregroundMark x1="52917" y1="93333" x2="61042" y2="95185"/>
                        <a14:foregroundMark x1="61042" y1="95185" x2="68125" y2="92222"/>
                        <a14:foregroundMark x1="68125" y1="92222" x2="75000" y2="94815"/>
                        <a14:foregroundMark x1="75000" y1="94815" x2="70417" y2="85556"/>
                        <a14:foregroundMark x1="47500" y1="62222" x2="39167" y2="54444"/>
                        <a14:foregroundMark x1="39167" y1="54444" x2="38750" y2="46667"/>
                        <a14:foregroundMark x1="57083" y1="6667" x2="47500" y2="18148"/>
                        <a14:foregroundMark x1="47500" y1="18148" x2="47917" y2="25556"/>
                        <a14:foregroundMark x1="45208" y1="83333" x2="47500" y2="53704"/>
                        <a14:foregroundMark x1="47500" y1="53704" x2="55833" y2="52963"/>
                        <a14:foregroundMark x1="55833" y1="52963" x2="60833" y2="74074"/>
                        <a14:foregroundMark x1="60833" y1="74074" x2="55625" y2="83333"/>
                        <a14:foregroundMark x1="55625" y1="83333" x2="51875" y2="84444"/>
                        <a14:foregroundMark x1="25110" y1="27580" x2="24667" y2="28533"/>
                        <a14:foregroundMark x1="25795" y1="30056" x2="26324" y2="29700"/>
                        <a14:foregroundMark x1="23125" y1="31852" x2="25313" y2="30380"/>
                        <a14:foregroundMark x1="29167" y1="31481" x2="36875" y2="24074"/>
                        <a14:foregroundMark x1="36875" y1="24074" x2="36875" y2="24074"/>
                        <a14:foregroundMark x1="26042" y1="42593" x2="28125" y2="39630"/>
                        <a14:foregroundMark x1="22708" y1="28148" x2="25417" y2="31481"/>
                        <a14:foregroundMark x1="24167" y1="95926" x2="28542" y2="93333"/>
                        <a14:backgroundMark x1="23125" y1="25926" x2="26458" y2="21481"/>
                        <a14:backgroundMark x1="28125" y1="21111" x2="27708" y2="21852"/>
                        <a14:backgroundMark x1="27292" y1="22222" x2="27500" y2="20370"/>
                        <a14:backgroundMark x1="31875" y1="13704" x2="30000" y2="17037"/>
                        <a14:backgroundMark x1="27292" y1="22593" x2="28125" y2="21481"/>
                        <a14:backgroundMark x1="28125" y1="21852" x2="24375" y2="26296"/>
                        <a14:backgroundMark x1="28750" y1="18148" x2="28333" y2="19630"/>
                        <a14:backgroundMark x1="28333" y1="19630" x2="28333" y2="21852"/>
                        <a14:backgroundMark x1="28958" y1="18148" x2="29583" y2="19259"/>
                        <a14:backgroundMark x1="27083" y1="87778" x2="26458" y2="87407"/>
                        <a14:backgroundMark x1="26667" y1="86296" x2="27142" y2="8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7" r="17091"/>
          <a:stretch>
            <a:fillRect/>
          </a:stretch>
        </p:blipFill>
        <p:spPr>
          <a:xfrm>
            <a:off x="4651753" y="3026896"/>
            <a:ext cx="4187016" cy="3858991"/>
          </a:xfrm>
          <a:prstGeom prst="rect">
            <a:avLst/>
          </a:prstGeom>
        </p:spPr>
      </p:pic>
      <p:sp>
        <p:nvSpPr>
          <p:cNvPr id="2" name="Семиугольник 1">
            <a:hlinkClick r:id="rId12" action="ppaction://hlinksldjump"/>
            <a:extLst>
              <a:ext uri="{FF2B5EF4-FFF2-40B4-BE49-F238E27FC236}">
                <a16:creationId xmlns:a16="http://schemas.microsoft.com/office/drawing/2014/main" id="{5E5D44BD-7346-1F80-B7DF-B884E92D42CC}"/>
              </a:ext>
            </a:extLst>
          </p:cNvPr>
          <p:cNvSpPr/>
          <p:nvPr/>
        </p:nvSpPr>
        <p:spPr>
          <a:xfrm>
            <a:off x="7160923" y="998171"/>
            <a:ext cx="1301918" cy="1165148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Picture background">
            <a:hlinkClick r:id="rId12" action="ppaction://hlinksldjump"/>
            <a:extLst>
              <a:ext uri="{FF2B5EF4-FFF2-40B4-BE49-F238E27FC236}">
                <a16:creationId xmlns:a16="http://schemas.microsoft.com/office/drawing/2014/main" id="{4FA12BFB-05C1-3C75-43E5-49911254F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7299597" y="1129963"/>
            <a:ext cx="873741" cy="94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8B7CDB-D230-EF28-F0F8-9DC02276CFC4}"/>
              </a:ext>
            </a:extLst>
          </p:cNvPr>
          <p:cNvSpPr txBox="1"/>
          <p:nvPr/>
        </p:nvSpPr>
        <p:spPr>
          <a:xfrm>
            <a:off x="1303483" y="588410"/>
            <a:ext cx="3682273" cy="307777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https://disk.yandex.ru/i/Wdm-4FO8NfEY2w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>
            <a:hlinkClick r:id="rId16" action="ppaction://hlinksldjump"/>
            <a:extLst>
              <a:ext uri="{FF2B5EF4-FFF2-40B4-BE49-F238E27FC236}">
                <a16:creationId xmlns:a16="http://schemas.microsoft.com/office/drawing/2014/main" id="{0187F74C-F65D-7847-4659-399FA1FF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22" y="5831702"/>
            <a:ext cx="1026298" cy="1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авно 9">
            <a:extLst>
              <a:ext uri="{FF2B5EF4-FFF2-40B4-BE49-F238E27FC236}">
                <a16:creationId xmlns:a16="http://schemas.microsoft.com/office/drawing/2014/main" id="{1086B278-07A0-7D4A-1B8F-6721A1D1439C}"/>
              </a:ext>
            </a:extLst>
          </p:cNvPr>
          <p:cNvSpPr/>
          <p:nvPr/>
        </p:nvSpPr>
        <p:spPr>
          <a:xfrm rot="2091434">
            <a:off x="1789678" y="4754343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вно 13">
            <a:extLst>
              <a:ext uri="{FF2B5EF4-FFF2-40B4-BE49-F238E27FC236}">
                <a16:creationId xmlns:a16="http://schemas.microsoft.com/office/drawing/2014/main" id="{AC7B96A0-B178-A18E-1597-5E484E867E9A}"/>
              </a:ext>
            </a:extLst>
          </p:cNvPr>
          <p:cNvSpPr/>
          <p:nvPr/>
        </p:nvSpPr>
        <p:spPr>
          <a:xfrm rot="3003005">
            <a:off x="3227176" y="3131262"/>
            <a:ext cx="253176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авно 14">
            <a:extLst>
              <a:ext uri="{FF2B5EF4-FFF2-40B4-BE49-F238E27FC236}">
                <a16:creationId xmlns:a16="http://schemas.microsoft.com/office/drawing/2014/main" id="{A247E851-25D0-32EB-9748-F6986CB9702A}"/>
              </a:ext>
            </a:extLst>
          </p:cNvPr>
          <p:cNvSpPr/>
          <p:nvPr/>
        </p:nvSpPr>
        <p:spPr>
          <a:xfrm rot="3392168">
            <a:off x="4886239" y="1918623"/>
            <a:ext cx="249171" cy="595474"/>
          </a:xfrm>
          <a:prstGeom prst="mathEqual">
            <a:avLst>
              <a:gd name="adj1" fmla="val 36745"/>
              <a:gd name="adj2" fmla="val 26510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155F3-FFD9-644C-001F-BBE056241166}"/>
              </a:ext>
            </a:extLst>
          </p:cNvPr>
          <p:cNvSpPr txBox="1"/>
          <p:nvPr/>
        </p:nvSpPr>
        <p:spPr>
          <a:xfrm>
            <a:off x="486034" y="16801"/>
            <a:ext cx="14908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бюджет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BFE54A-E03E-0B3D-3C24-37BBBEDA4BB1}"/>
              </a:ext>
            </a:extLst>
          </p:cNvPr>
          <p:cNvSpPr txBox="1"/>
          <p:nvPr/>
        </p:nvSpPr>
        <p:spPr>
          <a:xfrm>
            <a:off x="640188" y="990391"/>
            <a:ext cx="329386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входит в семейный бюджет вашей семьи?</a:t>
            </a:r>
            <a:endParaRPr lang="ru-RU" sz="1100" b="1" dirty="0">
              <a:solidFill>
                <a:schemeClr val="bg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E5A097F-FF98-3AA3-0AD9-7BF04B11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8" y="1061925"/>
            <a:ext cx="405119" cy="33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D8EED-7B03-FBA3-34DC-6C0FCCC2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56777B3B-5FA3-5901-25BD-E35A21A93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Вклад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0EF1BEA8-ABAA-4046-ED45-0BECAC7F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5BD0B288-6758-B034-D66F-0EEB8E7A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7" y="5549048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8FE0BF73-3AC1-B6C8-6AD9-154F8C00062B}"/>
              </a:ext>
            </a:extLst>
          </p:cNvPr>
          <p:cNvGrpSpPr>
            <a:grpSpLocks/>
          </p:cNvGrpSpPr>
          <p:nvPr/>
        </p:nvGrpSpPr>
        <p:grpSpPr bwMode="auto">
          <a:xfrm>
            <a:off x="888858" y="5044109"/>
            <a:ext cx="2294788" cy="1224162"/>
            <a:chOff x="2195" y="-1414"/>
            <a:chExt cx="2615" cy="1686"/>
          </a:xfrm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1CF167D5-3790-3025-F096-C3402412C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-141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8" name="Picture 16" descr="Рисунок1">
              <a:extLst>
                <a:ext uri="{FF2B5EF4-FFF2-40B4-BE49-F238E27FC236}">
                  <a16:creationId xmlns:a16="http://schemas.microsoft.com/office/drawing/2014/main" id="{A4868AA7-A1E3-D9C5-9DFE-66DD9DC0F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-973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AC6D19-9796-D49C-A83B-6C28E5DF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46" y="1329302"/>
            <a:ext cx="6599461" cy="348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57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FA3B8-6385-BFE7-BF4F-C1D6A3EB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7ECD3D-9687-52B2-165B-CA9B2741F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802757" y="571518"/>
            <a:ext cx="7538488" cy="407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011E3817-26EC-338A-F4A4-2BDF9707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712381" y="501904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DF55392A-05AE-04AA-36CF-5FA91B473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448107" y="440875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0CB09-05B5-E092-5DFF-EE164C4CEA23}"/>
              </a:ext>
            </a:extLst>
          </p:cNvPr>
          <p:cNvSpPr txBox="1"/>
          <p:nvPr/>
        </p:nvSpPr>
        <p:spPr>
          <a:xfrm>
            <a:off x="903767" y="1152837"/>
            <a:ext cx="7123814" cy="29563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9017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отложить деньги, твои расходы не должны превышать доходы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Вспомни какие выплаты относятся к доходам, а какие к расходам. Прослушай аудиозапись, нажав "читать вслух", и перетащи карточку с записью в нужное поле. Распредели все карточки. Проверь себя, нажав на галочку в правом нижнем углу экрана.  Если задание выполнено верно, рамки картинок окрашиваются в зеленый цвет, ошибки выделяются красным.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58CCF-7FFB-E32F-6459-A636BC73AB93}"/>
              </a:ext>
            </a:extLst>
          </p:cNvPr>
          <p:cNvSpPr txBox="1"/>
          <p:nvPr/>
        </p:nvSpPr>
        <p:spPr>
          <a:xfrm>
            <a:off x="2650846" y="815426"/>
            <a:ext cx="4164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«Доходы и расходы»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7"/>
            <a:extLst>
              <a:ext uri="{FF2B5EF4-FFF2-40B4-BE49-F238E27FC236}">
                <a16:creationId xmlns:a16="http://schemas.microsoft.com/office/drawing/2014/main" id="{4B1949BF-E796-C9A8-51B2-319B02C3A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650846" y="4815592"/>
            <a:ext cx="3583173" cy="85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D29B3C9F-62E1-A4A1-7A68-4781AEA81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468704" y="5411185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AA2538-1693-010D-52A5-A6AAAC8D1DC9}"/>
              </a:ext>
            </a:extLst>
          </p:cNvPr>
          <p:cNvSpPr txBox="1"/>
          <p:nvPr/>
        </p:nvSpPr>
        <p:spPr>
          <a:xfrm>
            <a:off x="1252113" y="6105040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Ссылка на игру:</a:t>
            </a:r>
          </a:p>
        </p:txBody>
      </p:sp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AB8E3747-BF4C-15C3-D433-12BF4D2C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5307919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EE7B79-7A48-8EE6-B139-6415A5B2DD50}"/>
              </a:ext>
            </a:extLst>
          </p:cNvPr>
          <p:cNvSpPr txBox="1"/>
          <p:nvPr/>
        </p:nvSpPr>
        <p:spPr>
          <a:xfrm>
            <a:off x="2947370" y="6129507"/>
            <a:ext cx="4944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https://learningapps.org/watch?v=pja2h4gca25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4D5332-C9AF-085F-29A1-50F8CC973BC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1" y="5630159"/>
            <a:ext cx="810406" cy="9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817" y="5460626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2506" y="5934671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1000" t="-3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F4982-103D-BB6E-352A-10EEF517B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миугольник 3">
            <a:hlinkClick r:id="rId3"/>
            <a:extLst>
              <a:ext uri="{FF2B5EF4-FFF2-40B4-BE49-F238E27FC236}">
                <a16:creationId xmlns:a16="http://schemas.microsoft.com/office/drawing/2014/main" id="{2C4C3D87-0B82-4DE9-FB12-9C6F451909BB}"/>
              </a:ext>
            </a:extLst>
          </p:cNvPr>
          <p:cNvSpPr/>
          <p:nvPr/>
        </p:nvSpPr>
        <p:spPr>
          <a:xfrm>
            <a:off x="1552348" y="4916437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Семиугольник 4">
            <a:hlinkClick r:id="rId4"/>
            <a:extLst>
              <a:ext uri="{FF2B5EF4-FFF2-40B4-BE49-F238E27FC236}">
                <a16:creationId xmlns:a16="http://schemas.microsoft.com/office/drawing/2014/main" id="{375DBAF5-B50F-A513-1D0B-C827140AF770}"/>
              </a:ext>
            </a:extLst>
          </p:cNvPr>
          <p:cNvSpPr/>
          <p:nvPr/>
        </p:nvSpPr>
        <p:spPr>
          <a:xfrm>
            <a:off x="5608041" y="1796333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Семи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9BA60A81-A627-E5CA-7E38-36B60A0FAA3D}"/>
              </a:ext>
            </a:extLst>
          </p:cNvPr>
          <p:cNvSpPr/>
          <p:nvPr/>
        </p:nvSpPr>
        <p:spPr>
          <a:xfrm>
            <a:off x="3145686" y="1711144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Семиугольник 6">
            <a:hlinkClick r:id="rId6" action="ppaction://hlinksldjump"/>
            <a:extLst>
              <a:ext uri="{FF2B5EF4-FFF2-40B4-BE49-F238E27FC236}">
                <a16:creationId xmlns:a16="http://schemas.microsoft.com/office/drawing/2014/main" id="{D3746932-C85D-F18D-5C77-FD1E4C71F0BB}"/>
              </a:ext>
            </a:extLst>
          </p:cNvPr>
          <p:cNvSpPr/>
          <p:nvPr/>
        </p:nvSpPr>
        <p:spPr>
          <a:xfrm>
            <a:off x="1046552" y="2791277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6E01EEFF-B7E2-20E2-057E-3A0811087E63}"/>
              </a:ext>
            </a:extLst>
          </p:cNvPr>
          <p:cNvSpPr/>
          <p:nvPr/>
        </p:nvSpPr>
        <p:spPr>
          <a:xfrm rot="765697">
            <a:off x="7135203" y="2371986"/>
            <a:ext cx="482914" cy="382590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BAD43-58CB-2385-D542-9033232ADAB9}"/>
              </a:ext>
            </a:extLst>
          </p:cNvPr>
          <p:cNvSpPr txBox="1"/>
          <p:nvPr/>
        </p:nvSpPr>
        <p:spPr>
          <a:xfrm>
            <a:off x="95867" y="65240"/>
            <a:ext cx="900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видео, ответь на вопрос и пройди по дорожке игровых заданий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4" descr="Picture background">
            <a:hlinkClick r:id="rId7" action="ppaction://hlinkfile"/>
            <a:extLst>
              <a:ext uri="{FF2B5EF4-FFF2-40B4-BE49-F238E27FC236}">
                <a16:creationId xmlns:a16="http://schemas.microsoft.com/office/drawing/2014/main" id="{A77E20D3-4FC6-860D-E9A9-D65E8825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" y="420839"/>
            <a:ext cx="1490870" cy="64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CE9828CA-55C0-09F2-B54B-81029686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5500" l="9761" r="95817">
                        <a14:foregroundMark x1="32470" y1="11000" x2="55179" y2="6000"/>
                        <a14:foregroundMark x1="55179" y1="6000" x2="61155" y2="12333"/>
                        <a14:foregroundMark x1="45817" y1="18500" x2="43426" y2="19000"/>
                        <a14:foregroundMark x1="41833" y1="18500" x2="55777" y2="21333"/>
                        <a14:foregroundMark x1="55777" y1="21333" x2="45219" y2="17833"/>
                        <a14:foregroundMark x1="45219" y1="17833" x2="49203" y2="21833"/>
                        <a14:foregroundMark x1="11952" y1="74833" x2="12550" y2="83667"/>
                        <a14:foregroundMark x1="12550" y1="83667" x2="15339" y2="83000"/>
                        <a14:foregroundMark x1="27291" y1="66167" x2="39044" y2="58833"/>
                        <a14:foregroundMark x1="39044" y1="58833" x2="39044" y2="58833"/>
                        <a14:foregroundMark x1="73705" y1="27000" x2="81275" y2="21167"/>
                        <a14:foregroundMark x1="81275" y1="21167" x2="83267" y2="9500"/>
                        <a14:foregroundMark x1="83267" y1="9500" x2="83865" y2="18667"/>
                        <a14:foregroundMark x1="83865" y1="18667" x2="76494" y2="21833"/>
                        <a14:foregroundMark x1="92032" y1="12000" x2="85857" y2="20000"/>
                        <a14:foregroundMark x1="85857" y1="20000" x2="83865" y2="20667"/>
                        <a14:foregroundMark x1="95817" y1="13833" x2="94821" y2="17000"/>
                        <a14:foregroundMark x1="47610" y1="1667" x2="55179" y2="2833"/>
                        <a14:foregroundMark x1="34462" y1="83000" x2="45618" y2="90333"/>
                        <a14:foregroundMark x1="45618" y1="90333" x2="63944" y2="89333"/>
                        <a14:foregroundMark x1="63944" y1="89333" x2="50598" y2="86000"/>
                        <a14:foregroundMark x1="37450" y1="88667" x2="44622" y2="97167"/>
                        <a14:foregroundMark x1="44622" y1="97167" x2="59761" y2="95500"/>
                        <a14:foregroundMark x1="59761" y1="95500" x2="59562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33" y="3541432"/>
            <a:ext cx="2733847" cy="32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id="{F7E2395A-EED9-9C1A-3B14-F9D53404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22" y="5831702"/>
            <a:ext cx="1026298" cy="1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02CDB5-A929-A6B3-4817-AD56A9338A5B}"/>
              </a:ext>
            </a:extLst>
          </p:cNvPr>
          <p:cNvSpPr txBox="1"/>
          <p:nvPr/>
        </p:nvSpPr>
        <p:spPr>
          <a:xfrm>
            <a:off x="603315" y="-40645"/>
            <a:ext cx="701491" cy="26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Валюта</a:t>
            </a:r>
            <a:endParaRPr lang="ru-RU" dirty="0"/>
          </a:p>
        </p:txBody>
      </p:sp>
      <p:sp>
        <p:nvSpPr>
          <p:cNvPr id="8" name="Семиугольник 7">
            <a:hlinkClick r:id="rId13" action="ppaction://hlinksldjump"/>
            <a:extLst>
              <a:ext uri="{FF2B5EF4-FFF2-40B4-BE49-F238E27FC236}">
                <a16:creationId xmlns:a16="http://schemas.microsoft.com/office/drawing/2014/main" id="{507177FD-26FF-3190-B5B2-9FA5382B4636}"/>
              </a:ext>
            </a:extLst>
          </p:cNvPr>
          <p:cNvSpPr/>
          <p:nvPr/>
        </p:nvSpPr>
        <p:spPr>
          <a:xfrm>
            <a:off x="7661067" y="2127659"/>
            <a:ext cx="1230863" cy="1119787"/>
          </a:xfrm>
          <a:prstGeom prst="heptagon">
            <a:avLst/>
          </a:prstGeom>
          <a:solidFill>
            <a:schemeClr val="bg2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вно 13">
            <a:extLst>
              <a:ext uri="{FF2B5EF4-FFF2-40B4-BE49-F238E27FC236}">
                <a16:creationId xmlns:a16="http://schemas.microsoft.com/office/drawing/2014/main" id="{562E06FE-F8E9-9F00-29BE-F3FD57584B36}"/>
              </a:ext>
            </a:extLst>
          </p:cNvPr>
          <p:cNvSpPr/>
          <p:nvPr/>
        </p:nvSpPr>
        <p:spPr>
          <a:xfrm rot="9019015">
            <a:off x="1767194" y="4292619"/>
            <a:ext cx="241314" cy="712300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82B38F70-7738-7498-81FC-F80AEAA19F3C}"/>
              </a:ext>
            </a:extLst>
          </p:cNvPr>
          <p:cNvSpPr/>
          <p:nvPr/>
        </p:nvSpPr>
        <p:spPr>
          <a:xfrm rot="13794799">
            <a:off x="2527406" y="2548859"/>
            <a:ext cx="281821" cy="615095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Равно 18">
            <a:extLst>
              <a:ext uri="{FF2B5EF4-FFF2-40B4-BE49-F238E27FC236}">
                <a16:creationId xmlns:a16="http://schemas.microsoft.com/office/drawing/2014/main" id="{E19E1055-C09B-76A3-7C80-B08E84EE99CE}"/>
              </a:ext>
            </a:extLst>
          </p:cNvPr>
          <p:cNvSpPr/>
          <p:nvPr/>
        </p:nvSpPr>
        <p:spPr>
          <a:xfrm rot="16200000">
            <a:off x="4969851" y="1942291"/>
            <a:ext cx="309042" cy="679777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6" descr="Picture background">
            <a:hlinkClick r:id="rId13" action="ppaction://hlinksldjump"/>
            <a:extLst>
              <a:ext uri="{FF2B5EF4-FFF2-40B4-BE49-F238E27FC236}">
                <a16:creationId xmlns:a16="http://schemas.microsoft.com/office/drawing/2014/main" id="{24913A97-1C18-4B2E-E6E2-3F71C3F3F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7674384" y="2193698"/>
            <a:ext cx="970514" cy="10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4F59D-057F-FABB-EFC2-CF4CFE882FC9}"/>
              </a:ext>
            </a:extLst>
          </p:cNvPr>
          <p:cNvSpPr txBox="1"/>
          <p:nvPr/>
        </p:nvSpPr>
        <p:spPr>
          <a:xfrm>
            <a:off x="1637325" y="418720"/>
            <a:ext cx="4368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https://disk.yandex.ru/i/ZLsCbTGJT_9C1g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F3525-4AC6-8637-B63C-39D7515A834F}"/>
              </a:ext>
            </a:extLst>
          </p:cNvPr>
          <p:cNvSpPr txBox="1"/>
          <p:nvPr/>
        </p:nvSpPr>
        <p:spPr>
          <a:xfrm>
            <a:off x="674337" y="1121447"/>
            <a:ext cx="4234420" cy="400110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Валюту каких стран ты знаешь?</a:t>
            </a:r>
            <a:endParaRPr lang="ru-RU" b="1" dirty="0">
              <a:latin typeface="Constantia" panose="0203060205030603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21170-9114-1827-4F6E-AA9DFF1E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" y="1093946"/>
            <a:ext cx="558547" cy="4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DD4CC-DD25-D43A-C538-11A17AD09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7F20A21B-9D5D-1627-E80F-95E59BF0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500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Доллар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24DB4A3F-EC0D-1007-C08E-E23D73F10293}"/>
              </a:ext>
            </a:extLst>
          </p:cNvPr>
          <p:cNvGrpSpPr>
            <a:grpSpLocks/>
          </p:cNvGrpSpPr>
          <p:nvPr/>
        </p:nvGrpSpPr>
        <p:grpSpPr bwMode="auto">
          <a:xfrm>
            <a:off x="1001832" y="4953738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62F3FB51-3233-5C50-50DC-E91F9673C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26B8DBC5-3961-7DCF-4192-A218BAD42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-999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8EDB71DC-1BD8-CD74-DC7A-B17BE45FC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6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C9630550-BD0C-6134-3B21-4471FC42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D15EB0-C608-3C28-AFD4-C6FC8980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" y="1431131"/>
            <a:ext cx="7254890" cy="325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622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7594A-4994-63AE-D539-2F691EA4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1EECCA5E-948B-405E-AEBC-23AE824E6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333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Евро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C29D1DA6-0839-70DE-6702-62D36711152E}"/>
              </a:ext>
            </a:extLst>
          </p:cNvPr>
          <p:cNvGrpSpPr>
            <a:grpSpLocks/>
          </p:cNvGrpSpPr>
          <p:nvPr/>
        </p:nvGrpSpPr>
        <p:grpSpPr bwMode="auto">
          <a:xfrm>
            <a:off x="834543" y="5038179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90A0A0D1-81D4-D03D-97BC-8563654D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EAFA184A-5465-2A32-9D86-ECF85BAD4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-1128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DA38E554-EC10-68EB-8785-6F146E80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3AF3E6BD-95FE-B849-CE0A-7CAF9AD5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3" y="5123806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7DD90EE-7548-27A0-DA49-F88A0695A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13586"/>
          <a:stretch>
            <a:fillRect/>
          </a:stretch>
        </p:blipFill>
        <p:spPr bwMode="auto">
          <a:xfrm>
            <a:off x="2141704" y="1330938"/>
            <a:ext cx="4800483" cy="36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1849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AEDDA5-26C7-6625-E259-08352A67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B089CBA8-82BF-9608-371C-056744D94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Валюта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E6D1A73E-D3F4-650F-80B2-7C28A39D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59CE3EB-E87D-1819-5C56-1FE37658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7" y="5549048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04CCA174-4F95-17F1-E55A-82B7E8B978F7}"/>
              </a:ext>
            </a:extLst>
          </p:cNvPr>
          <p:cNvGrpSpPr>
            <a:grpSpLocks/>
          </p:cNvGrpSpPr>
          <p:nvPr/>
        </p:nvGrpSpPr>
        <p:grpSpPr bwMode="auto">
          <a:xfrm>
            <a:off x="936656" y="5044109"/>
            <a:ext cx="2294788" cy="1224162"/>
            <a:chOff x="4528" y="-1337"/>
            <a:chExt cx="2615" cy="1686"/>
          </a:xfrm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2ADB1094-D083-B082-60A5-FDF63CE7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" y="-1337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8" name="Picture 16" descr="Рисунок1">
              <a:extLst>
                <a:ext uri="{FF2B5EF4-FFF2-40B4-BE49-F238E27FC236}">
                  <a16:creationId xmlns:a16="http://schemas.microsoft.com/office/drawing/2014/main" id="{092CD9F9-2B81-D9F0-B009-2F04A364C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" y="-1033"/>
              <a:ext cx="84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21A760-2211-AFEC-8501-81140460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27" y="1270240"/>
            <a:ext cx="6689406" cy="342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12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56353-C132-BB6D-E80F-91540AD5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ED5BF1B-7B2E-26AA-4F45-72271A666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1467293" y="695676"/>
            <a:ext cx="6364320" cy="294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BA009250-F5B7-D841-3623-56B3A512D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1319890" y="426574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3A0BAD90-F9DC-B89E-BE57-14524CE72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448107" y="440875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36EA8-14E9-9962-697B-96438561AECC}"/>
              </a:ext>
            </a:extLst>
          </p:cNvPr>
          <p:cNvSpPr txBox="1"/>
          <p:nvPr/>
        </p:nvSpPr>
        <p:spPr>
          <a:xfrm>
            <a:off x="1823483" y="1364636"/>
            <a:ext cx="5497033" cy="17098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9017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</a:t>
            </a:r>
            <a:r>
              <a:rPr lang="ru-RU" b="1" dirty="0">
                <a:solidFill>
                  <a:srgbClr val="E97132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Вспомни, как выглядит валюта разных стран.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 парные картинки. Чтобы выиграть, нужно внимательно запоминать расположение картинок. Удачи!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67FC1-A3DF-E46D-34E2-892A54AFE082}"/>
              </a:ext>
            </a:extLst>
          </p:cNvPr>
          <p:cNvSpPr txBox="1"/>
          <p:nvPr/>
        </p:nvSpPr>
        <p:spPr>
          <a:xfrm>
            <a:off x="2650845" y="815426"/>
            <a:ext cx="3920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«Валюта. Найди пару»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7"/>
            <a:extLst>
              <a:ext uri="{FF2B5EF4-FFF2-40B4-BE49-F238E27FC236}">
                <a16:creationId xmlns:a16="http://schemas.microsoft.com/office/drawing/2014/main" id="{D7C4BACB-353E-DF5D-0135-D60859E26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650847" y="4436830"/>
            <a:ext cx="3583173" cy="85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E6FE8506-C542-D3A7-BFA8-453C2C281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468705" y="5039725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A45A9E-C021-5FA1-77A0-085823EE06E0}"/>
              </a:ext>
            </a:extLst>
          </p:cNvPr>
          <p:cNvSpPr txBox="1"/>
          <p:nvPr/>
        </p:nvSpPr>
        <p:spPr>
          <a:xfrm>
            <a:off x="1190847" y="5877427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Ссылка на игру:</a:t>
            </a:r>
          </a:p>
        </p:txBody>
      </p:sp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48C9DE5A-7B1C-E01A-BE06-1A433FDE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5307919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9DEAB-0C80-B553-E94F-C0A041D239A6}"/>
              </a:ext>
            </a:extLst>
          </p:cNvPr>
          <p:cNvSpPr txBox="1"/>
          <p:nvPr/>
        </p:nvSpPr>
        <p:spPr>
          <a:xfrm>
            <a:off x="3074039" y="5869672"/>
            <a:ext cx="454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https://wordwall.net/resource/105755677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снимок экрана, шаблон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BD3A0F-CE6B-B156-C8A4-0CA6DA189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5584514"/>
            <a:ext cx="818707" cy="955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3" y="5610590"/>
            <a:ext cx="753941" cy="75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56992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817" y="5472274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6243" y="5818369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3C38638-3938-688B-A8B7-F1692C3371CB}"/>
              </a:ext>
            </a:extLst>
          </p:cNvPr>
          <p:cNvSpPr/>
          <p:nvPr/>
        </p:nvSpPr>
        <p:spPr>
          <a:xfrm>
            <a:off x="106325" y="101508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4D092-688D-FB54-D693-738A5A6197BA}"/>
              </a:ext>
            </a:extLst>
          </p:cNvPr>
          <p:cNvSpPr txBox="1"/>
          <p:nvPr/>
        </p:nvSpPr>
        <p:spPr bwMode="auto">
          <a:xfrm>
            <a:off x="3551016" y="67291"/>
            <a:ext cx="191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Times New Roman" panose="02020603050405020304" pitchFamily="18" charset="0"/>
              </a:rPr>
              <a:t>Ч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ек-лист 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F4AE1-7F65-6FA0-2DE9-BB61D112EDA8}"/>
              </a:ext>
            </a:extLst>
          </p:cNvPr>
          <p:cNvSpPr txBox="1"/>
          <p:nvPr/>
        </p:nvSpPr>
        <p:spPr>
          <a:xfrm>
            <a:off x="392279" y="682375"/>
            <a:ext cx="4274704" cy="5469909"/>
          </a:xfrm>
          <a:prstGeom prst="rect">
            <a:avLst/>
          </a:prstGeom>
          <a:solidFill>
            <a:srgbClr val="EAFABE">
              <a:alpha val="63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78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для родителей, составленный в виде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ключевых вопросов и признаков, по которым можно оценить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базовых экономических представлений.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разделен по темам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78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srgbClr val="196B24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пользоваться чек-листом: Отмечайте, какие понятия и навыки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уже есть у ребенка, а над какими стоит поработать через игру и беседы.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тест, а ориентир для взрослых.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Труд и продукт труда</a:t>
            </a: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разные люди выполняют разные работы (врач, повар, строитель, учитель).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назвать несколько профессий и объяснить, что делают эти люди («Врач лечит людей», «Повар готовит еду»).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продукт (хлеб, игрушку, книгу) с трудом многих людей («Хлеб испек пекарь из муки, которую сделали из зерна, выращенного фермером»).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за свой труд люди получают деньги.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Имеет элементарные трудовые обязанности по дому (убрать игрушки, полить цветок), понимая, что это его «вклад».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Цена и стоимость: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Знает, что вещи в магазине не просто берут, а покупают.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у каждой вещи есть цена (цифры на ценнике).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Различает понятия «дешевый» и «дорогой» на простых примерах (конфета дешевле, а велосипед дороже).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понимать, что количество денег ограничено, и на них нельзя купить все сразу.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(доходы и расходы семьи):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общее представление, что деньги в семью приходят от работы родителей (доход).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Знает, что деньги тратятся на необходимые вещи: еду, одежду, квартиру, свет (расходы).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перед покупкой крупной игрушки или поездкой на море семья может планировать и копить деньги.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на бытовом уровне участвовать в обсуждении семейных покупок («Давай отложим деньги на новый самокат»).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Деньги:</a:t>
            </a: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Знает, что деньги бывают бумажные (купюры) и металлические (монеты).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Умеет отличать деньги от других бумажек и жетонов.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деньги — это средство обмена (их отдают в магазине, чтобы получить товар). 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Знает, что деньги хранят в кошельке, копилке или в банке.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и торг: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35029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 разницу между магазином, рынком и супермаркетом.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3B39D-F46E-529F-2C7F-E485BD369EF4}"/>
              </a:ext>
            </a:extLst>
          </p:cNvPr>
          <p:cNvSpPr txBox="1"/>
          <p:nvPr/>
        </p:nvSpPr>
        <p:spPr>
          <a:xfrm>
            <a:off x="4784295" y="694046"/>
            <a:ext cx="4136066" cy="5469908"/>
          </a:xfrm>
          <a:prstGeom prst="rect">
            <a:avLst/>
          </a:prstGeom>
          <a:solidFill>
            <a:srgbClr val="EAFABE">
              <a:alpha val="69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763963" algn="l"/>
                <a:tab pos="4033838" algn="l"/>
              </a:tabLst>
              <a:defRPr/>
            </a:pPr>
            <a:endParaRPr kumimoji="0" lang="ru-RU" sz="7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763963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 базовый алгоритм покупки в магазине: выбрать товар, подойти к кассе, оплатить, получить сдачу.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представление о том, что такое «скидка» или «распродажа» («Сегодня игрушка стоит дешевле»).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сюжетно-ролевой игре («Магазин») использует деньги (настоящие монеты или муляжи) для «покупки» товаров. </a:t>
            </a: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дохода и расходы: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 основные источники дохода своей семьи: зарплата мамы/папы.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есть обязательные расходы (коммунальные платежи, еда) и желательные (игрушки, развлечения).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Знает, что деньги можно не только тратить, но и откладывать (копить) для цели.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свою копилку и понимает, для чего она. </a:t>
            </a: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Реклама: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Узнает рекламу по телевизору, на улице, в интернете.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Понимает, что цель рекламы — убедить купить товар или услугу.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критически относиться к рекламе, понимая, что не все, что в ней показывают, правда или действительно нужно.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обсудить, чем рекламный образ отличается от реальной вещи («В рекламе сок очень вкусный, но на самом деле он может быть кислым»). </a:t>
            </a: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endParaRPr kumimoji="0" lang="ru-RU" sz="788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привычки: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относится к вещам (игрушкам, книгам, одежде), понимая, что на их покупку были потрачены деньги и труд.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 ресурсы (выключает свет, выходя из комнаты, закрывает кран с водой). o Умеет делать выбор между несколькими желаниями («Мы можем купить или шоколадку, или сок, но не все сразу»).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терпение, чтобы дождаться желанной покупки, если нужно накопить.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благотворительности (пожертвование старых игрушек, помощь животным), понимая, что можно делиться ресурсами.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676650" algn="l"/>
                <a:tab pos="4033838" algn="l"/>
              </a:tabLst>
              <a:defRPr/>
            </a:pPr>
            <a:endParaRPr kumimoji="0" lang="ru-RU" sz="78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0" lvl="0" indent="-128588" algn="ctr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рекомендации для родителей и педагогов: </a:t>
            </a:r>
          </a:p>
          <a:p>
            <a:pPr marL="182563" marR="0" lvl="0" indent="-128588" algn="just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Говорите о деньгах открыто и просто. Не делайте из денег тайну.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Используйте игровые формы: сюжетно-ролевые игры «Магазин», «Кафе», «Банк».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Читайте сказки и рассказы с экономическим подтекстом («Муха-Цокотуха», «Золотой ключик», «Кот в сапогах» — с последующим обсуждением).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Вовлекайте ребенка в посильные финансовые решения: поход в магазин с списком, сравнение цен, опускание монетки в копилку. </a:t>
            </a:r>
          </a:p>
          <a:p>
            <a:pPr marL="182563" marR="0" lvl="0" indent="-128588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3676650" algn="l"/>
                <a:tab pos="4033838" algn="l"/>
              </a:tabLst>
              <a:defRPr/>
            </a:pPr>
            <a:r>
              <a:rPr kumimoji="0" lang="ru-RU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Подавайте личный пример разумного финансового поведения. </a:t>
            </a: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Этот чек-лист поможет вам целенаправленно и системно подойти </a:t>
            </a:r>
          </a:p>
          <a:p>
            <a:pPr marL="182563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6650" algn="l"/>
                <a:tab pos="4033838" algn="l"/>
              </a:tabLst>
              <a:defRPr/>
            </a:pPr>
            <a:r>
              <a:rPr kumimoji="0" lang="ru-RU" sz="788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 формированию у дошкольника здорового и грамотного отношения к миру финансов</a:t>
            </a:r>
            <a:r>
              <a:rPr kumimoji="0" lang="ru-RU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88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9D2B63D6-8FCB-BBF6-91B8-A305566F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6" y="101509"/>
            <a:ext cx="1144192" cy="10361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221A7-6C50-37DD-D7F9-FE2CE1470B2C}"/>
              </a:ext>
            </a:extLst>
          </p:cNvPr>
          <p:cNvSpPr txBox="1"/>
          <p:nvPr/>
        </p:nvSpPr>
        <p:spPr>
          <a:xfrm>
            <a:off x="3403638" y="62196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https://disk.yandex.ru/i/8wo1_fol7YL2Vw</a:t>
            </a:r>
            <a:endParaRPr lang="ru-RU" dirty="0"/>
          </a:p>
        </p:txBody>
      </p:sp>
      <p:pic>
        <p:nvPicPr>
          <p:cNvPr id="15" name="Picture 2">
            <a:hlinkClick r:id="rId4"/>
            <a:extLst>
              <a:ext uri="{FF2B5EF4-FFF2-40B4-BE49-F238E27FC236}">
                <a16:creationId xmlns:a16="http://schemas.microsoft.com/office/drawing/2014/main" id="{853CE1AC-0EE7-38B0-DF4E-004C3567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31" y="6186501"/>
            <a:ext cx="1541199" cy="494469"/>
          </a:xfrm>
          <a:prstGeom prst="roundRect">
            <a:avLst>
              <a:gd name="adj" fmla="val 4642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cture background">
            <a:hlinkClick r:id="rId6" action="ppaction://hlinksldjump"/>
            <a:extLst>
              <a:ext uri="{FF2B5EF4-FFF2-40B4-BE49-F238E27FC236}">
                <a16:creationId xmlns:a16="http://schemas.microsoft.com/office/drawing/2014/main" id="{008C0C9C-D081-EC9E-3A39-975179E6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969" y="6153029"/>
            <a:ext cx="637680" cy="6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178014-C78D-735F-1CF6-DE06AFAC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119825" y="67291"/>
            <a:ext cx="856180" cy="804579"/>
          </a:xfrm>
          <a:prstGeom prst="flowChartConnector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8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A221E59D-AE02-3EAD-BF1D-F9CCD80C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юджет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03A21C4F-0134-A883-596D-EA43F0794B09}"/>
              </a:ext>
            </a:extLst>
          </p:cNvPr>
          <p:cNvGrpSpPr>
            <a:grpSpLocks/>
          </p:cNvGrpSpPr>
          <p:nvPr/>
        </p:nvGrpSpPr>
        <p:grpSpPr bwMode="auto">
          <a:xfrm>
            <a:off x="831712" y="4953738"/>
            <a:ext cx="2294788" cy="1314533"/>
            <a:chOff x="2364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C3A86AB2-6C17-8C43-B4C4-EBFCC5CAC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32F44DBD-7A69-7DB1-9337-5BA52BFAD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" y="-1049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B1B40222-898D-9460-5864-F5F3971AE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3" name="Рисунок 2" descr="Изображение выглядит как графическая вставка, птица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3768ACB-EE95-3934-AD30-F2AE64D64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" b="18027"/>
          <a:stretch>
            <a:fillRect/>
          </a:stretch>
        </p:blipFill>
        <p:spPr>
          <a:xfrm>
            <a:off x="852977" y="1309673"/>
            <a:ext cx="7314000" cy="302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Picture background">
            <a:hlinkClick r:id="rId6" action="ppaction://hlinksldjump"/>
            <a:extLst>
              <a:ext uri="{FF2B5EF4-FFF2-40B4-BE49-F238E27FC236}">
                <a16:creationId xmlns:a16="http://schemas.microsoft.com/office/drawing/2014/main" id="{B753FA18-048F-10AB-1C50-E9BFD2C4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29165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3F61BFA-B59D-3DA9-6809-2ECC3D34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6006"/>
          <a:stretch>
            <a:fillRect/>
          </a:stretch>
        </p:blipFill>
        <p:spPr bwMode="auto">
          <a:xfrm>
            <a:off x="318979" y="2312281"/>
            <a:ext cx="6646226" cy="4417274"/>
          </a:xfrm>
          <a:prstGeom prst="roundRect">
            <a:avLst>
              <a:gd name="adj" fmla="val 37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518F9A3-D58C-B5B1-E67B-5CA32332740D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текст, Шрифт, логотип, Графика&#10;&#10;Содержимое, созданное искусственным интеллектом, может быть неверным.">
            <a:hlinkClick r:id="rId4"/>
            <a:extLst>
              <a:ext uri="{FF2B5EF4-FFF2-40B4-BE49-F238E27FC236}">
                <a16:creationId xmlns:a16="http://schemas.microsoft.com/office/drawing/2014/main" id="{81A07F5B-9E70-75D5-76D0-82E2A436A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r="9453"/>
          <a:stretch>
            <a:fillRect/>
          </a:stretch>
        </p:blipFill>
        <p:spPr bwMode="auto">
          <a:xfrm>
            <a:off x="6983592" y="2104169"/>
            <a:ext cx="2014429" cy="1891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007BC-028F-AC35-BC0A-5429B97CCF83}"/>
              </a:ext>
            </a:extLst>
          </p:cNvPr>
          <p:cNvSpPr txBox="1"/>
          <p:nvPr/>
        </p:nvSpPr>
        <p:spPr bwMode="auto">
          <a:xfrm>
            <a:off x="489837" y="167585"/>
            <a:ext cx="77086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kern="0" dirty="0">
                <a:solidFill>
                  <a:srgbClr val="333333"/>
                </a:solidFill>
                <a:latin typeface="Calibri"/>
                <a:cs typeface="Arial"/>
              </a:rPr>
              <a:t>Уважаемые родители, педагоги!</a:t>
            </a:r>
            <a:br>
              <a:rPr lang="ru-RU" sz="2800" kern="0" dirty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ru-RU" sz="2000" kern="0" dirty="0">
                <a:solidFill>
                  <a:srgbClr val="333333"/>
                </a:solidFill>
                <a:latin typeface="Calibri"/>
                <a:cs typeface="Arial"/>
              </a:rPr>
              <a:t>Ваше мнение об использовании  </a:t>
            </a:r>
          </a:p>
          <a:p>
            <a:pPr algn="ctr" defTabSz="914400"/>
            <a:r>
              <a:rPr lang="ru-RU" sz="2000" kern="0" dirty="0">
                <a:solidFill>
                  <a:srgbClr val="333333"/>
                </a:solidFill>
                <a:latin typeface="Calibri"/>
                <a:cs typeface="Arial"/>
              </a:rPr>
              <a:t>ЭОР "Простоквашино: Первые финансы. </a:t>
            </a:r>
            <a:r>
              <a:rPr lang="ru-RU" sz="2000" i="1" kern="0" dirty="0">
                <a:solidFill>
                  <a:srgbClr val="333333"/>
                </a:solidFill>
                <a:latin typeface="Calibri"/>
                <a:cs typeface="Arial"/>
              </a:rPr>
              <a:t>Уроки экономики</a:t>
            </a:r>
            <a:r>
              <a:rPr lang="ru-RU" sz="2000" kern="0" dirty="0">
                <a:solidFill>
                  <a:srgbClr val="333333"/>
                </a:solidFill>
                <a:latin typeface="Calibri"/>
                <a:cs typeface="Arial"/>
              </a:rPr>
              <a:t>.»</a:t>
            </a:r>
          </a:p>
          <a:p>
            <a:pPr algn="ctr" defTabSz="914400"/>
            <a:r>
              <a:rPr lang="ru-RU" sz="2000" kern="0" dirty="0">
                <a:solidFill>
                  <a:srgbClr val="333333"/>
                </a:solidFill>
                <a:latin typeface="Calibri"/>
                <a:cs typeface="Arial"/>
              </a:rPr>
              <a:t>очень важно для нас.</a:t>
            </a:r>
            <a:br>
              <a:rPr lang="ru-RU" sz="2000" kern="0" dirty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ru-RU" sz="2000" kern="0" dirty="0">
                <a:solidFill>
                  <a:srgbClr val="333333"/>
                </a:solidFill>
                <a:latin typeface="Calibri"/>
                <a:cs typeface="Arial"/>
              </a:rPr>
              <a:t>Ваши отзывы и пожелания помогут сделать нашу совместную работу еще более эффективной.</a:t>
            </a:r>
            <a:endParaRPr lang="ru-RU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4" name="Picture 2" descr="Picture background">
            <a:hlinkClick r:id="rId6" action="ppaction://hlinksldjump"/>
            <a:extLst>
              <a:ext uri="{FF2B5EF4-FFF2-40B4-BE49-F238E27FC236}">
                <a16:creationId xmlns:a16="http://schemas.microsoft.com/office/drawing/2014/main" id="{AACC3256-A74B-A8F2-57BF-FB2FC8AD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25" y="6014552"/>
            <a:ext cx="807334" cy="80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, снимок экрана, шаблон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7C065C-1202-7745-5BB7-A62344A941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91" y="4583664"/>
            <a:ext cx="1173007" cy="1368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953B0-B74A-3D07-859C-9D25F458EFF0}"/>
              </a:ext>
            </a:extLst>
          </p:cNvPr>
          <p:cNvSpPr txBox="1"/>
          <p:nvPr/>
        </p:nvSpPr>
        <p:spPr>
          <a:xfrm>
            <a:off x="7123814" y="3997698"/>
            <a:ext cx="188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3E8EF7"/>
                </a:solidFill>
                <a:effectLst/>
                <a:latin typeface="Constantia" panose="02030602050306030303" pitchFamily="18" charset="0"/>
                <a:hlinkClick r:id="rId4"/>
              </a:rPr>
              <a:t>https://onlinetestpad.com/dv63je5ocvbrc</a:t>
            </a:r>
            <a:endParaRPr lang="ru-RU" sz="1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1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FF07E-9135-027B-DEE4-E9866D42A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555AB184-8320-1A4A-C2AE-732A9FE7C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7592D358-DA59-7E9E-55E8-79BFCFBB4D85}"/>
              </a:ext>
            </a:extLst>
          </p:cNvPr>
          <p:cNvGrpSpPr>
            <a:grpSpLocks/>
          </p:cNvGrpSpPr>
          <p:nvPr/>
        </p:nvGrpSpPr>
        <p:grpSpPr bwMode="auto">
          <a:xfrm>
            <a:off x="1089804" y="5054743"/>
            <a:ext cx="2294788" cy="1314533"/>
            <a:chOff x="4496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E4CE4351-D42B-C3EB-71BF-63B22FD2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604433C5-A6B8-523D-895E-D9FC43A37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-977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146EF406-0C6F-9F6B-1018-723A2E39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8" name="Picture 2" descr="Picture background">
            <a:hlinkClick r:id="rId5" action="ppaction://hlinksldjump"/>
            <a:extLst>
              <a:ext uri="{FF2B5EF4-FFF2-40B4-BE49-F238E27FC236}">
                <a16:creationId xmlns:a16="http://schemas.microsoft.com/office/drawing/2014/main" id="{E7BFDC34-9A00-C70D-0D98-808EB83D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95" y="5132491"/>
            <a:ext cx="1275990" cy="1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фрукт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8E48F9-06D4-9976-CB5A-6A10194A9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05" y="1366155"/>
            <a:ext cx="7209854" cy="346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75206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 l="-18000" t="-7000" r="-19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07391-5EF9-D34B-F745-E619EBA1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3">
            <a:extLst>
              <a:ext uri="{FF2B5EF4-FFF2-40B4-BE49-F238E27FC236}">
                <a16:creationId xmlns:a16="http://schemas.microsoft.com/office/drawing/2014/main" id="{C491A055-DFC3-FDB7-1649-25BB4DEE0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310" y="5369206"/>
            <a:ext cx="1799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Пенсия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752877B2-D412-20F6-87D9-33E6F8BB0A2E}"/>
              </a:ext>
            </a:extLst>
          </p:cNvPr>
          <p:cNvGrpSpPr>
            <a:grpSpLocks/>
          </p:cNvGrpSpPr>
          <p:nvPr/>
        </p:nvGrpSpPr>
        <p:grpSpPr bwMode="auto">
          <a:xfrm>
            <a:off x="814430" y="4958744"/>
            <a:ext cx="2294788" cy="1314533"/>
            <a:chOff x="4496" y="-1274"/>
            <a:chExt cx="2615" cy="1686"/>
          </a:xfrm>
        </p:grpSpPr>
        <p:sp>
          <p:nvSpPr>
            <p:cNvPr id="19466" name="Rectangle 15">
              <a:extLst>
                <a:ext uri="{FF2B5EF4-FFF2-40B4-BE49-F238E27FC236}">
                  <a16:creationId xmlns:a16="http://schemas.microsoft.com/office/drawing/2014/main" id="{22ECE208-3AF6-F01A-C205-255EEE3E5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-1274"/>
              <a:ext cx="2615" cy="168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7491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Ответ</a:t>
              </a:r>
            </a:p>
          </p:txBody>
        </p:sp>
        <p:pic>
          <p:nvPicPr>
            <p:cNvPr id="13322" name="Picture 16" descr="Рисунок1">
              <a:extLst>
                <a:ext uri="{FF2B5EF4-FFF2-40B4-BE49-F238E27FC236}">
                  <a16:creationId xmlns:a16="http://schemas.microsoft.com/office/drawing/2014/main" id="{E0B4B95D-C61C-DD8E-256B-2B96B87E5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-1116"/>
              <a:ext cx="842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4">
            <a:extLst>
              <a:ext uri="{FF2B5EF4-FFF2-40B4-BE49-F238E27FC236}">
                <a16:creationId xmlns:a16="http://schemas.microsoft.com/office/drawing/2014/main" id="{7CF191C5-EF08-CC4A-3056-C6F9BC22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62" y="589729"/>
            <a:ext cx="4381830" cy="4619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Разгадай ребус</a:t>
            </a:r>
          </a:p>
        </p:txBody>
      </p:sp>
      <p:pic>
        <p:nvPicPr>
          <p:cNvPr id="2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2DFE0B93-D79A-A6A5-CCF7-A722DC2E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91" y="5548327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мультфильм, сан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9249AA4-8E40-F910-D251-E807544E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1" y="1338965"/>
            <a:ext cx="7679938" cy="3054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88446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t="-8000" r="-20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снимок экрана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7EDBD40-9C3C-151B-4BD3-2C9D30B5B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8019" r="9242" b="15865"/>
          <a:stretch>
            <a:fillRect/>
          </a:stretch>
        </p:blipFill>
        <p:spPr>
          <a:xfrm>
            <a:off x="802756" y="501905"/>
            <a:ext cx="7397097" cy="407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74BA7F5F-9B88-43A3-E36F-A0F3BBB2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93" y="5606903"/>
            <a:ext cx="1123507" cy="11235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icture background">
            <a:extLst>
              <a:ext uri="{FF2B5EF4-FFF2-40B4-BE49-F238E27FC236}">
                <a16:creationId xmlns:a16="http://schemas.microsoft.com/office/drawing/2014/main" id="{4D0282A4-DD22-FC96-E88E-63C411C13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 flipH="1">
            <a:off x="712381" y="501904"/>
            <a:ext cx="53973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7A4CAB19-8787-6A6C-AE32-95E3E4780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391" y1="70492" x2="32391" y2="70492"/>
                        <a14:backgroundMark x1="34022" y1="72600" x2="42065" y2="81733"/>
                        <a14:backgroundMark x1="42065" y1="81733" x2="36304" y2="74473"/>
                        <a14:backgroundMark x1="36304" y1="74473" x2="34891" y2="6815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-3324" r="28401"/>
          <a:stretch>
            <a:fillRect/>
          </a:stretch>
        </p:blipFill>
        <p:spPr bwMode="auto">
          <a:xfrm>
            <a:off x="7580883" y="416332"/>
            <a:ext cx="669852" cy="7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CF32D-90D3-D09B-A3E9-40F456565F7E}"/>
              </a:ext>
            </a:extLst>
          </p:cNvPr>
          <p:cNvSpPr txBox="1"/>
          <p:nvPr/>
        </p:nvSpPr>
        <p:spPr>
          <a:xfrm>
            <a:off x="3252539" y="6021698"/>
            <a:ext cx="4459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https://learningapps.org/display?v=p53p81h2v22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8A4F3-BC48-78EE-BD17-7451728B28E4}"/>
              </a:ext>
            </a:extLst>
          </p:cNvPr>
          <p:cNvSpPr txBox="1"/>
          <p:nvPr/>
        </p:nvSpPr>
        <p:spPr>
          <a:xfrm>
            <a:off x="944147" y="1508940"/>
            <a:ext cx="7076346" cy="21698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9017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задание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бюджет — это сумма всех доходов и расходов семьи за определённый период времени. Простыми словами, бюджет — это список доходов и расходов на какой-то определённый срок. Вспомни, что является  доходом, а что- расходом семьи, и объясни свой выбор.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D0D0E-B8CF-2F76-7BFB-12E0A109EBD1}"/>
              </a:ext>
            </a:extLst>
          </p:cNvPr>
          <p:cNvSpPr txBox="1"/>
          <p:nvPr/>
        </p:nvSpPr>
        <p:spPr>
          <a:xfrm>
            <a:off x="944147" y="667025"/>
            <a:ext cx="6547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450215" algn="ctr"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«Семейный  бюджет»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hlinkClick r:id="rId9"/>
            <a:extLst>
              <a:ext uri="{FF2B5EF4-FFF2-40B4-BE49-F238E27FC236}">
                <a16:creationId xmlns:a16="http://schemas.microsoft.com/office/drawing/2014/main" id="{E56AFCF8-FEE8-1A9C-DB1F-E79560A8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631" r="3028" b="9635"/>
          <a:stretch>
            <a:fillRect/>
          </a:stretch>
        </p:blipFill>
        <p:spPr bwMode="auto">
          <a:xfrm>
            <a:off x="2746895" y="4696123"/>
            <a:ext cx="3487124" cy="8278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5787DFA3-CD23-75EC-68CC-12BEB8CF6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2" b="98438" l="22461" r="80469">
                        <a14:foregroundMark x1="40625" y1="32422" x2="40625" y2="32422"/>
                        <a14:foregroundMark x1="40430" y1="30469" x2="42578" y2="64648"/>
                        <a14:foregroundMark x1="42578" y1="64648" x2="67578" y2="69727"/>
                        <a14:foregroundMark x1="67578" y1="69727" x2="67578" y2="88672"/>
                        <a14:foregroundMark x1="67578" y1="88672" x2="53125" y2="83203"/>
                        <a14:foregroundMark x1="53125" y1="83203" x2="50586" y2="72852"/>
                        <a14:foregroundMark x1="50586" y1="72852" x2="50781" y2="72070"/>
                        <a14:foregroundMark x1="53906" y1="58398" x2="80859" y2="59375"/>
                        <a14:foregroundMark x1="80859" y1="59375" x2="70508" y2="86719"/>
                        <a14:foregroundMark x1="31641" y1="57031" x2="35156" y2="79883"/>
                        <a14:foregroundMark x1="35156" y1="79883" x2="46680" y2="91797"/>
                        <a14:foregroundMark x1="46680" y1="91797" x2="59961" y2="90430"/>
                        <a14:foregroundMark x1="47656" y1="94531" x2="67773" y2="93359"/>
                        <a14:foregroundMark x1="67773" y1="93359" x2="69922" y2="94727"/>
                        <a14:foregroundMark x1="44531" y1="97656" x2="74219" y2="98438"/>
                        <a14:foregroundMark x1="52539" y1="43945" x2="53906" y2="61523"/>
                        <a14:foregroundMark x1="44922" y1="22070" x2="43359" y2="31055"/>
                        <a14:foregroundMark x1="29102" y1="20117" x2="29102" y2="20117"/>
                        <a14:foregroundMark x1="34180" y1="4297" x2="34180" y2="4297"/>
                        <a14:foregroundMark x1="54688" y1="4688" x2="54688" y2="4688"/>
                        <a14:foregroundMark x1="44727" y1="1367" x2="44727" y2="1367"/>
                        <a14:foregroundMark x1="22461" y1="26367" x2="22461" y2="2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-381" r="17715" b="-4612"/>
          <a:stretch>
            <a:fillRect/>
          </a:stretch>
        </p:blipFill>
        <p:spPr bwMode="auto">
          <a:xfrm rot="1650953">
            <a:off x="2564753" y="5202566"/>
            <a:ext cx="364283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079762-BDFE-3F85-3CD3-C3B5D7C8F58D}"/>
              </a:ext>
            </a:extLst>
          </p:cNvPr>
          <p:cNvSpPr txBox="1"/>
          <p:nvPr/>
        </p:nvSpPr>
        <p:spPr>
          <a:xfrm>
            <a:off x="1113383" y="6076114"/>
            <a:ext cx="183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Ссылка на игру:</a:t>
            </a:r>
          </a:p>
        </p:txBody>
      </p:sp>
      <p:pic>
        <p:nvPicPr>
          <p:cNvPr id="3" name="Рисунок 2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48F6BCB-6D13-9A05-026F-7AF07DAB053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0" y="5706653"/>
            <a:ext cx="792003" cy="9240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916" y="5732007"/>
            <a:ext cx="723088" cy="7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2D9-370B-77AB-FC17-AFFFA2FE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d17eeb335a70f3ad83975646d7bb8ad">
            <a:hlinkClick r:id="" action="ppaction://media"/>
            <a:extLst>
              <a:ext uri="{FF2B5EF4-FFF2-40B4-BE49-F238E27FC236}">
                <a16:creationId xmlns:a16="http://schemas.microsoft.com/office/drawing/2014/main" id="{22F97124-CA2B-CD72-E95D-7BFFE605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" end="5096"/>
                </p14:media>
              </p:ext>
            </p:extLst>
          </p:nvPr>
        </p:nvPicPr>
        <p:blipFill>
          <a:blip r:embed="rId7"/>
          <a:srcRect r="4533"/>
          <a:stretch>
            <a:fillRect/>
          </a:stretch>
        </p:blipFill>
        <p:spPr>
          <a:xfrm>
            <a:off x="296005" y="243199"/>
            <a:ext cx="8677875" cy="517940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B978490-0D28-3C82-0D9E-DBA380D718FF}"/>
              </a:ext>
            </a:extLst>
          </p:cNvPr>
          <p:cNvSpPr/>
          <p:nvPr/>
        </p:nvSpPr>
        <p:spPr>
          <a:xfrm>
            <a:off x="138223" y="203016"/>
            <a:ext cx="8931349" cy="6654984"/>
          </a:xfrm>
          <a:prstGeom prst="roundRect">
            <a:avLst>
              <a:gd name="adj" fmla="val 484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0776F0-290A-C689-9FCD-517285571703}"/>
              </a:ext>
            </a:extLst>
          </p:cNvPr>
          <p:cNvGrpSpPr/>
          <p:nvPr/>
        </p:nvGrpSpPr>
        <p:grpSpPr>
          <a:xfrm>
            <a:off x="296005" y="203016"/>
            <a:ext cx="2190309" cy="2011307"/>
            <a:chOff x="3306726" y="2372034"/>
            <a:chExt cx="2381694" cy="2254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007DC1-1CCF-724E-813A-187FE405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26" y="2372034"/>
              <a:ext cx="2381694" cy="2254858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id="{323103D2-3F2D-8A73-F84D-5F07BFA71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34288" r="55953" b="7963"/>
            <a:stretch>
              <a:fillRect/>
            </a:stretch>
          </p:blipFill>
          <p:spPr bwMode="auto">
            <a:xfrm>
              <a:off x="3478296" y="2526774"/>
              <a:ext cx="1932645" cy="191475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842920-0F49-DE54-13A0-CEB9989D622C}"/>
              </a:ext>
            </a:extLst>
          </p:cNvPr>
          <p:cNvGrpSpPr/>
          <p:nvPr/>
        </p:nvGrpSpPr>
        <p:grpSpPr>
          <a:xfrm>
            <a:off x="6742745" y="281220"/>
            <a:ext cx="2190309" cy="2011307"/>
            <a:chOff x="4394789" y="4710927"/>
            <a:chExt cx="2190309" cy="20113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9B736C5-27D6-E7F6-F0EB-2D99D28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89" y="4710927"/>
              <a:ext cx="2190309" cy="201130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1A559854-C21A-E488-991E-051593ED6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0" t="32553" r="8475" b="5578"/>
            <a:stretch>
              <a:fillRect/>
            </a:stretch>
          </p:blipFill>
          <p:spPr bwMode="auto">
            <a:xfrm>
              <a:off x="4469379" y="4780340"/>
              <a:ext cx="1856993" cy="179644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3 кот">
            <a:hlinkClick r:id="" action="ppaction://media"/>
            <a:extLst>
              <a:ext uri="{FF2B5EF4-FFF2-40B4-BE49-F238E27FC236}">
                <a16:creationId xmlns:a16="http://schemas.microsoft.com/office/drawing/2014/main" id="{009C4CB8-6C40-A781-6CD7-79DD51413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788" y="612161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11AE4-BB6D-D122-D585-6D4704C371C4}"/>
              </a:ext>
            </a:extLst>
          </p:cNvPr>
          <p:cNvSpPr txBox="1"/>
          <p:nvPr/>
        </p:nvSpPr>
        <p:spPr>
          <a:xfrm>
            <a:off x="74428" y="5431786"/>
            <a:ext cx="85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ты все выполнил верно выбирай .           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Если что-то не получилось -  не расстраивайся. Еще раз пересмотри урок</a:t>
            </a:r>
            <a:r>
              <a:rPr lang="ru-RU" dirty="0"/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EB4573-4236-460D-2E63-50E68BEE1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785" y="5470374"/>
            <a:ext cx="307518" cy="282677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8B8F87FE-3E78-2CEF-E8D0-57D554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2506" y="5934671"/>
            <a:ext cx="923329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1000" t="-3000" r="-2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5D4D7-A318-3415-B280-E52D9FB93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текст, мультфильм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64EE97-F91A-D579-1C8D-8DE78CF624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34" l="10000" r="91250">
                        <a14:foregroundMark x1="44352" y1="41995" x2="43594" y2="43438"/>
                        <a14:foregroundMark x1="48438" y1="34219" x2="45485" y2="39840"/>
                        <a14:foregroundMark x1="42408" y1="42602" x2="34844" y2="37266"/>
                        <a14:foregroundMark x1="43594" y1="43438" x2="42516" y2="42678"/>
                        <a14:foregroundMark x1="34844" y1="37266" x2="38519" y2="42246"/>
                        <a14:foregroundMark x1="41900" y1="55256" x2="41796" y2="59342"/>
                        <a14:foregroundMark x1="44922" y1="63158" x2="49219" y2="60234"/>
                        <a14:foregroundMark x1="51920" y1="43900" x2="52500" y2="40391"/>
                        <a14:foregroundMark x1="49219" y1="60234" x2="51695" y2="45260"/>
                        <a14:foregroundMark x1="67422" y1="71875" x2="65859" y2="75000"/>
                        <a14:foregroundMark x1="59062" y1="75391" x2="58125" y2="70703"/>
                        <a14:foregroundMark x1="75469" y1="27813" x2="76094" y2="57188"/>
                        <a14:foregroundMark x1="76094" y1="57188" x2="81094" y2="69922"/>
                        <a14:foregroundMark x1="82208" y1="52906" x2="83438" y2="54063"/>
                        <a14:foregroundMark x1="76875" y1="47891" x2="77969" y2="48920"/>
                        <a14:foregroundMark x1="83438" y1="54063" x2="83203" y2="56016"/>
                        <a14:foregroundMark x1="79922" y1="71875" x2="79922" y2="67266"/>
                        <a14:foregroundMark x1="90781" y1="29766" x2="91328" y2="29375"/>
                        <a14:foregroundMark x1="73203" y1="25156" x2="80313" y2="22656"/>
                        <a14:foregroundMark x1="80313" y1="22656" x2="82109" y2="23594"/>
                        <a14:foregroundMark x1="73750" y1="70547" x2="72969" y2="69766"/>
                        <a14:foregroundMark x1="87656" y1="87188" x2="89219" y2="90234"/>
                        <a14:foregroundMark x1="54844" y1="54141" x2="55781" y2="59141"/>
                        <a14:foregroundMark x1="67969" y1="75391" x2="68359" y2="73984"/>
                        <a14:foregroundMark x1="87266" y1="51563" x2="85156" y2="53125"/>
                        <a14:foregroundMark x1="77031" y1="21797" x2="73203" y2="24922"/>
                        <a14:backgroundMark x1="39531" y1="45625" x2="45078" y2="52812"/>
                        <a14:backgroundMark x1="45078" y1="52812" x2="39531" y2="47734"/>
                        <a14:backgroundMark x1="39375" y1="43672" x2="41328" y2="44219"/>
                        <a14:backgroundMark x1="42656" y1="39219" x2="43984" y2="41172"/>
                        <a14:backgroundMark x1="45547" y1="41172" x2="43828" y2="41172"/>
                        <a14:backgroundMark x1="44766" y1="59688" x2="40156" y2="62813"/>
                        <a14:backgroundMark x1="44219" y1="62578" x2="41094" y2="65469"/>
                        <a14:backgroundMark x1="42266" y1="52188" x2="42109" y2="56016"/>
                        <a14:backgroundMark x1="38047" y1="42734" x2="40938" y2="44453"/>
                        <a14:backgroundMark x1="79531" y1="48281" x2="80547" y2="50625"/>
                        <a14:backgroundMark x1="80703" y1="50625" x2="81484" y2="53125"/>
                        <a14:backgroundMark x1="51953" y1="43828" x2="53672" y2="42734"/>
                        <a14:backgroundMark x1="41484" y1="52344" x2="41719" y2="52188"/>
                        <a14:backgroundMark x1="41719" y1="51563" x2="42109" y2="5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6" t="18200" r="7273" b="9252"/>
          <a:stretch>
            <a:fillRect/>
          </a:stretch>
        </p:blipFill>
        <p:spPr>
          <a:xfrm>
            <a:off x="4563955" y="2772797"/>
            <a:ext cx="3711654" cy="3665816"/>
          </a:xfrm>
          <a:prstGeom prst="snip2SameRect">
            <a:avLst>
              <a:gd name="adj1" fmla="val 16667"/>
              <a:gd name="adj2" fmla="val 6555"/>
            </a:avLst>
          </a:prstGeom>
        </p:spPr>
      </p:pic>
      <p:sp>
        <p:nvSpPr>
          <p:cNvPr id="4" name="Семиугольник 3">
            <a:hlinkClick r:id="rId6"/>
            <a:extLst>
              <a:ext uri="{FF2B5EF4-FFF2-40B4-BE49-F238E27FC236}">
                <a16:creationId xmlns:a16="http://schemas.microsoft.com/office/drawing/2014/main" id="{F604E5A4-24BE-2AB4-C562-3E88F57A3819}"/>
              </a:ext>
            </a:extLst>
          </p:cNvPr>
          <p:cNvSpPr/>
          <p:nvPr/>
        </p:nvSpPr>
        <p:spPr>
          <a:xfrm>
            <a:off x="348113" y="5016965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Семиугольник 4">
            <a:hlinkClick r:id="rId7"/>
            <a:extLst>
              <a:ext uri="{FF2B5EF4-FFF2-40B4-BE49-F238E27FC236}">
                <a16:creationId xmlns:a16="http://schemas.microsoft.com/office/drawing/2014/main" id="{0DAEDC5C-47D8-C5A7-C481-B20DD6D01C27}"/>
              </a:ext>
            </a:extLst>
          </p:cNvPr>
          <p:cNvSpPr/>
          <p:nvPr/>
        </p:nvSpPr>
        <p:spPr>
          <a:xfrm>
            <a:off x="5830887" y="1771425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Семиугольник 5">
            <a:hlinkClick r:id="rId8" action="ppaction://hlinksldjump"/>
            <a:extLst>
              <a:ext uri="{FF2B5EF4-FFF2-40B4-BE49-F238E27FC236}">
                <a16:creationId xmlns:a16="http://schemas.microsoft.com/office/drawing/2014/main" id="{A92B264D-15D5-F7CB-BC45-BD50545A86CF}"/>
              </a:ext>
            </a:extLst>
          </p:cNvPr>
          <p:cNvSpPr/>
          <p:nvPr/>
        </p:nvSpPr>
        <p:spPr>
          <a:xfrm>
            <a:off x="3511779" y="2289320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Семиугольник 6">
            <a:hlinkClick r:id="rId9" action="ppaction://hlinksldjump"/>
            <a:extLst>
              <a:ext uri="{FF2B5EF4-FFF2-40B4-BE49-F238E27FC236}">
                <a16:creationId xmlns:a16="http://schemas.microsoft.com/office/drawing/2014/main" id="{4209A406-1DEF-AD64-9629-702FC9909865}"/>
              </a:ext>
            </a:extLst>
          </p:cNvPr>
          <p:cNvSpPr/>
          <p:nvPr/>
        </p:nvSpPr>
        <p:spPr>
          <a:xfrm>
            <a:off x="1640340" y="3393666"/>
            <a:ext cx="1490870" cy="1451113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4" descr="Picture background">
            <a:hlinkClick r:id="rId10" action="ppaction://hlinkfile"/>
            <a:extLst>
              <a:ext uri="{FF2B5EF4-FFF2-40B4-BE49-F238E27FC236}">
                <a16:creationId xmlns:a16="http://schemas.microsoft.com/office/drawing/2014/main" id="{63A15F10-46E1-3D74-EC58-6B3C1B34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0" y="499628"/>
            <a:ext cx="1490870" cy="64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штриховая вправо 12">
            <a:extLst>
              <a:ext uri="{FF2B5EF4-FFF2-40B4-BE49-F238E27FC236}">
                <a16:creationId xmlns:a16="http://schemas.microsoft.com/office/drawing/2014/main" id="{8E956121-3643-8E9D-2694-7A455778DC6B}"/>
              </a:ext>
            </a:extLst>
          </p:cNvPr>
          <p:cNvSpPr/>
          <p:nvPr/>
        </p:nvSpPr>
        <p:spPr>
          <a:xfrm rot="21028449">
            <a:off x="7352247" y="2105342"/>
            <a:ext cx="572886" cy="416215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емиугольник 13">
            <a:hlinkClick r:id="rId12" action="ppaction://hlinksldjump"/>
            <a:extLst>
              <a:ext uri="{FF2B5EF4-FFF2-40B4-BE49-F238E27FC236}">
                <a16:creationId xmlns:a16="http://schemas.microsoft.com/office/drawing/2014/main" id="{CF4B29FA-5939-0D30-0E9B-547F3BF071AD}"/>
              </a:ext>
            </a:extLst>
          </p:cNvPr>
          <p:cNvSpPr/>
          <p:nvPr/>
        </p:nvSpPr>
        <p:spPr>
          <a:xfrm>
            <a:off x="8090894" y="1708352"/>
            <a:ext cx="866973" cy="866974"/>
          </a:xfrm>
          <a:prstGeom prst="heptagon">
            <a:avLst/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Picture background">
            <a:hlinkClick r:id="rId12" action="ppaction://hlinksldjump"/>
            <a:extLst>
              <a:ext uri="{FF2B5EF4-FFF2-40B4-BE49-F238E27FC236}">
                <a16:creationId xmlns:a16="http://schemas.microsoft.com/office/drawing/2014/main" id="{81147EF6-C7E6-B1FD-A93A-9ADF6B13B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9905" r="28051" b="11896"/>
          <a:stretch>
            <a:fillRect/>
          </a:stretch>
        </p:blipFill>
        <p:spPr bwMode="auto">
          <a:xfrm>
            <a:off x="8275609" y="1873319"/>
            <a:ext cx="574400" cy="62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cture background">
            <a:hlinkClick r:id="rId15" action="ppaction://hlinksldjump"/>
            <a:extLst>
              <a:ext uri="{FF2B5EF4-FFF2-40B4-BE49-F238E27FC236}">
                <a16:creationId xmlns:a16="http://schemas.microsoft.com/office/drawing/2014/main" id="{E4DDBD25-7126-196B-E986-A0D35C49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022" y="5742521"/>
            <a:ext cx="866974" cy="8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авно 14">
            <a:extLst>
              <a:ext uri="{FF2B5EF4-FFF2-40B4-BE49-F238E27FC236}">
                <a16:creationId xmlns:a16="http://schemas.microsoft.com/office/drawing/2014/main" id="{216D4D8D-2D11-023B-019F-CBCDC1C8CF54}"/>
              </a:ext>
            </a:extLst>
          </p:cNvPr>
          <p:cNvSpPr/>
          <p:nvPr/>
        </p:nvSpPr>
        <p:spPr>
          <a:xfrm rot="2439935">
            <a:off x="1386437" y="4478185"/>
            <a:ext cx="315023" cy="666512"/>
          </a:xfrm>
          <a:prstGeom prst="mathEqual">
            <a:avLst>
              <a:gd name="adj1" fmla="val 36745"/>
              <a:gd name="adj2" fmla="val 19507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Равно 18">
            <a:extLst>
              <a:ext uri="{FF2B5EF4-FFF2-40B4-BE49-F238E27FC236}">
                <a16:creationId xmlns:a16="http://schemas.microsoft.com/office/drawing/2014/main" id="{409E90C7-BA26-4620-7234-22CFFC480F0C}"/>
              </a:ext>
            </a:extLst>
          </p:cNvPr>
          <p:cNvSpPr/>
          <p:nvPr/>
        </p:nvSpPr>
        <p:spPr>
          <a:xfrm rot="3264177">
            <a:off x="3051229" y="3287258"/>
            <a:ext cx="315023" cy="666512"/>
          </a:xfrm>
          <a:prstGeom prst="mathEqual">
            <a:avLst>
              <a:gd name="adj1" fmla="val 36745"/>
              <a:gd name="adj2" fmla="val 16884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Равно 19">
            <a:extLst>
              <a:ext uri="{FF2B5EF4-FFF2-40B4-BE49-F238E27FC236}">
                <a16:creationId xmlns:a16="http://schemas.microsoft.com/office/drawing/2014/main" id="{C3A765D3-F5ED-C55B-FD4A-0D33906224E8}"/>
              </a:ext>
            </a:extLst>
          </p:cNvPr>
          <p:cNvSpPr/>
          <p:nvPr/>
        </p:nvSpPr>
        <p:spPr>
          <a:xfrm rot="4327348">
            <a:off x="5182681" y="2429409"/>
            <a:ext cx="315023" cy="666512"/>
          </a:xfrm>
          <a:prstGeom prst="mathEqual">
            <a:avLst>
              <a:gd name="adj1" fmla="val 36745"/>
              <a:gd name="adj2" fmla="val 19507"/>
            </a:avLst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28F0D-8A28-2A0A-820D-70B6AE74C50F}"/>
              </a:ext>
            </a:extLst>
          </p:cNvPr>
          <p:cNvSpPr txBox="1"/>
          <p:nvPr/>
        </p:nvSpPr>
        <p:spPr>
          <a:xfrm>
            <a:off x="971645" y="116509"/>
            <a:ext cx="14141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Банковские карты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87362-7A5F-7764-B43C-CE57C7F86FC3}"/>
              </a:ext>
            </a:extLst>
          </p:cNvPr>
          <p:cNvSpPr txBox="1"/>
          <p:nvPr/>
        </p:nvSpPr>
        <p:spPr>
          <a:xfrm>
            <a:off x="1678710" y="587557"/>
            <a:ext cx="3490240" cy="307777"/>
          </a:xfrm>
          <a:prstGeom prst="rect">
            <a:avLst/>
          </a:prstGeom>
          <a:solidFill>
            <a:srgbClr val="D9F2D0">
              <a:alpha val="5019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https://disk.yandex.ru/i/SZu1GDSn_jzK5Q</a:t>
            </a:r>
            <a:endParaRPr lang="ru-RU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51C47-CF0B-CFAD-6B02-07714C6F0C20}"/>
              </a:ext>
            </a:extLst>
          </p:cNvPr>
          <p:cNvSpPr txBox="1"/>
          <p:nvPr/>
        </p:nvSpPr>
        <p:spPr>
          <a:xfrm>
            <a:off x="236609" y="168373"/>
            <a:ext cx="877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видео, ответь на вопрос и пройди по дорожке игровых заданий.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CEEB99-108A-4A3D-5EEA-F8526C9AC095}"/>
              </a:ext>
            </a:extLst>
          </p:cNvPr>
          <p:cNvSpPr txBox="1"/>
          <p:nvPr/>
        </p:nvSpPr>
        <p:spPr>
          <a:xfrm>
            <a:off x="773872" y="1430954"/>
            <a:ext cx="4787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Чем, по твоему мнению, банковская карта лучше наличных денег?</a:t>
            </a:r>
            <a:endParaRPr lang="ru-RU" sz="20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FF346C7-FFEC-7382-5E63-0F6E154B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1" y="1478978"/>
            <a:ext cx="478881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1999</TotalTime>
  <Words>1723</Words>
  <Application>Microsoft Office PowerPoint</Application>
  <PresentationFormat>Экран (4:3)</PresentationFormat>
  <Paragraphs>244</Paragraphs>
  <Slides>40</Slides>
  <Notes>11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Calibri Light</vt:lpstr>
      <vt:lpstr>Comic Sans MS</vt:lpstr>
      <vt:lpstr>Constantia</vt:lpstr>
      <vt:lpstr>Courier New</vt:lpstr>
      <vt:lpstr>Times New Roman</vt:lpstr>
      <vt:lpstr>Wingdings</vt:lpstr>
      <vt:lpstr>YS Text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Смирницкая</dc:creator>
  <cp:lastModifiedBy>Professional</cp:lastModifiedBy>
  <cp:revision>47</cp:revision>
  <dcterms:created xsi:type="dcterms:W3CDTF">2025-11-13T20:25:45Z</dcterms:created>
  <dcterms:modified xsi:type="dcterms:W3CDTF">2026-02-07T09:44:29Z</dcterms:modified>
</cp:coreProperties>
</file>